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2" y="3352"/>
            <a:ext cx="12188532" cy="11877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image" Target="../media/image29.png"/><Relationship Id="rId30" Type="http://schemas.openxmlformats.org/officeDocument/2006/relationships/image" Target="../media/image30.png"/><Relationship Id="rId31" Type="http://schemas.openxmlformats.org/officeDocument/2006/relationships/image" Target="../media/image31.png"/><Relationship Id="rId32" Type="http://schemas.openxmlformats.org/officeDocument/2006/relationships/image" Target="../media/image32.png"/><Relationship Id="rId33" Type="http://schemas.openxmlformats.org/officeDocument/2006/relationships/image" Target="../media/image33.png"/><Relationship Id="rId34" Type="http://schemas.openxmlformats.org/officeDocument/2006/relationships/image" Target="../media/image34.png"/><Relationship Id="rId35" Type="http://schemas.openxmlformats.org/officeDocument/2006/relationships/image" Target="../media/image35.png"/><Relationship Id="rId36" Type="http://schemas.openxmlformats.org/officeDocument/2006/relationships/image" Target="../media/image36.png"/><Relationship Id="rId37" Type="http://schemas.openxmlformats.org/officeDocument/2006/relationships/image" Target="../media/image37.png"/><Relationship Id="rId38" Type="http://schemas.openxmlformats.org/officeDocument/2006/relationships/image" Target="../media/image38.png"/><Relationship Id="rId39" Type="http://schemas.openxmlformats.org/officeDocument/2006/relationships/image" Target="../media/image39.png"/><Relationship Id="rId40" Type="http://schemas.openxmlformats.org/officeDocument/2006/relationships/image" Target="../media/image40.png"/><Relationship Id="rId41" Type="http://schemas.openxmlformats.org/officeDocument/2006/relationships/image" Target="../media/image41.png"/><Relationship Id="rId42" Type="http://schemas.openxmlformats.org/officeDocument/2006/relationships/image" Target="../media/image42.png"/><Relationship Id="rId43" Type="http://schemas.openxmlformats.org/officeDocument/2006/relationships/image" Target="../media/image43.png"/><Relationship Id="rId44" Type="http://schemas.openxmlformats.org/officeDocument/2006/relationships/image" Target="../media/image44.png"/><Relationship Id="rId45" Type="http://schemas.openxmlformats.org/officeDocument/2006/relationships/image" Target="../media/image45.png"/><Relationship Id="rId46" Type="http://schemas.openxmlformats.org/officeDocument/2006/relationships/image" Target="../media/image46.png"/><Relationship Id="rId47" Type="http://schemas.openxmlformats.org/officeDocument/2006/relationships/image" Target="../media/image47.png"/><Relationship Id="rId48" Type="http://schemas.openxmlformats.org/officeDocument/2006/relationships/image" Target="../media/image48.png"/><Relationship Id="rId49" Type="http://schemas.openxmlformats.org/officeDocument/2006/relationships/image" Target="../media/image49.png"/><Relationship Id="rId50" Type="http://schemas.openxmlformats.org/officeDocument/2006/relationships/image" Target="../media/image50.png"/><Relationship Id="rId51" Type="http://schemas.openxmlformats.org/officeDocument/2006/relationships/image" Target="../media/image51.png"/><Relationship Id="rId52" Type="http://schemas.openxmlformats.org/officeDocument/2006/relationships/image" Target="../media/image52.png"/><Relationship Id="rId53" Type="http://schemas.openxmlformats.org/officeDocument/2006/relationships/image" Target="../media/image53.png"/><Relationship Id="rId54" Type="http://schemas.openxmlformats.org/officeDocument/2006/relationships/image" Target="../media/image54.png"/><Relationship Id="rId55" Type="http://schemas.openxmlformats.org/officeDocument/2006/relationships/image" Target="../media/image55.png"/><Relationship Id="rId56" Type="http://schemas.openxmlformats.org/officeDocument/2006/relationships/image" Target="../media/image56.png"/><Relationship Id="rId57" Type="http://schemas.openxmlformats.org/officeDocument/2006/relationships/image" Target="../media/image57.png"/><Relationship Id="rId58" Type="http://schemas.openxmlformats.org/officeDocument/2006/relationships/image" Target="../media/image58.png"/><Relationship Id="rId59" Type="http://schemas.openxmlformats.org/officeDocument/2006/relationships/image" Target="../media/image59.png"/><Relationship Id="rId60" Type="http://schemas.openxmlformats.org/officeDocument/2006/relationships/image" Target="../media/image60.png"/><Relationship Id="rId61" Type="http://schemas.openxmlformats.org/officeDocument/2006/relationships/image" Target="../media/image61.png"/><Relationship Id="rId62" Type="http://schemas.openxmlformats.org/officeDocument/2006/relationships/image" Target="../media/image62.png"/><Relationship Id="rId63" Type="http://schemas.openxmlformats.org/officeDocument/2006/relationships/image" Target="../media/image63.png"/><Relationship Id="rId64" Type="http://schemas.openxmlformats.org/officeDocument/2006/relationships/image" Target="../media/image64.png"/><Relationship Id="rId65" Type="http://schemas.openxmlformats.org/officeDocument/2006/relationships/image" Target="../media/image65.png"/><Relationship Id="rId66" Type="http://schemas.openxmlformats.org/officeDocument/2006/relationships/image" Target="../media/image66.png"/><Relationship Id="rId67" Type="http://schemas.openxmlformats.org/officeDocument/2006/relationships/image" Target="../media/image67.png"/><Relationship Id="rId68" Type="http://schemas.openxmlformats.org/officeDocument/2006/relationships/image" Target="../media/image68.png"/><Relationship Id="rId69" Type="http://schemas.openxmlformats.org/officeDocument/2006/relationships/image" Target="../media/image69.png"/><Relationship Id="rId70" Type="http://schemas.openxmlformats.org/officeDocument/2006/relationships/image" Target="../media/image70.png"/><Relationship Id="rId71" Type="http://schemas.openxmlformats.org/officeDocument/2006/relationships/image" Target="../media/image71.png"/><Relationship Id="rId72" Type="http://schemas.openxmlformats.org/officeDocument/2006/relationships/image" Target="../media/image72.png"/><Relationship Id="rId73" Type="http://schemas.openxmlformats.org/officeDocument/2006/relationships/image" Target="../media/image73.png"/><Relationship Id="rId74" Type="http://schemas.openxmlformats.org/officeDocument/2006/relationships/image" Target="../media/image74.png"/><Relationship Id="rId75" Type="http://schemas.openxmlformats.org/officeDocument/2006/relationships/image" Target="../media/image75.png"/><Relationship Id="rId76" Type="http://schemas.openxmlformats.org/officeDocument/2006/relationships/image" Target="../media/image76.png"/><Relationship Id="rId77" Type="http://schemas.openxmlformats.org/officeDocument/2006/relationships/image" Target="../media/image77.png"/><Relationship Id="rId78" Type="http://schemas.openxmlformats.org/officeDocument/2006/relationships/image" Target="../media/image78.png"/><Relationship Id="rId79" Type="http://schemas.openxmlformats.org/officeDocument/2006/relationships/image" Target="../media/image79.png"/><Relationship Id="rId80" Type="http://schemas.openxmlformats.org/officeDocument/2006/relationships/image" Target="../media/image80.png"/><Relationship Id="rId81" Type="http://schemas.openxmlformats.org/officeDocument/2006/relationships/image" Target="../media/image81.png"/><Relationship Id="rId82" Type="http://schemas.openxmlformats.org/officeDocument/2006/relationships/image" Target="../media/image82.png"/><Relationship Id="rId83" Type="http://schemas.openxmlformats.org/officeDocument/2006/relationships/image" Target="../media/image83.png"/><Relationship Id="rId84" Type="http://schemas.openxmlformats.org/officeDocument/2006/relationships/image" Target="../media/image84.png"/><Relationship Id="rId85" Type="http://schemas.openxmlformats.org/officeDocument/2006/relationships/image" Target="../media/image85.png"/><Relationship Id="rId86" Type="http://schemas.openxmlformats.org/officeDocument/2006/relationships/image" Target="../media/image86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7.png"/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90.png"/><Relationship Id="rId6" Type="http://schemas.openxmlformats.org/officeDocument/2006/relationships/image" Target="../media/image91.png"/><Relationship Id="rId7" Type="http://schemas.openxmlformats.org/officeDocument/2006/relationships/image" Target="../media/image92.png"/><Relationship Id="rId8" Type="http://schemas.openxmlformats.org/officeDocument/2006/relationships/image" Target="../media/image93.png"/><Relationship Id="rId9" Type="http://schemas.openxmlformats.org/officeDocument/2006/relationships/image" Target="../media/image94.png"/><Relationship Id="rId10" Type="http://schemas.openxmlformats.org/officeDocument/2006/relationships/image" Target="../media/image95.png"/><Relationship Id="rId11" Type="http://schemas.openxmlformats.org/officeDocument/2006/relationships/image" Target="../media/image96.png"/><Relationship Id="rId12" Type="http://schemas.openxmlformats.org/officeDocument/2006/relationships/image" Target="../media/image97.png"/><Relationship Id="rId13" Type="http://schemas.openxmlformats.org/officeDocument/2006/relationships/image" Target="../media/image98.png"/><Relationship Id="rId14" Type="http://schemas.openxmlformats.org/officeDocument/2006/relationships/image" Target="../media/image99.png"/><Relationship Id="rId15" Type="http://schemas.openxmlformats.org/officeDocument/2006/relationships/image" Target="../media/image100.png"/><Relationship Id="rId16" Type="http://schemas.openxmlformats.org/officeDocument/2006/relationships/image" Target="../media/image101.png"/><Relationship Id="rId17" Type="http://schemas.openxmlformats.org/officeDocument/2006/relationships/image" Target="../media/image102.png"/><Relationship Id="rId18" Type="http://schemas.openxmlformats.org/officeDocument/2006/relationships/image" Target="../media/image103.png"/><Relationship Id="rId19" Type="http://schemas.openxmlformats.org/officeDocument/2006/relationships/image" Target="../media/image104.png"/><Relationship Id="rId20" Type="http://schemas.openxmlformats.org/officeDocument/2006/relationships/image" Target="../media/image105.png"/><Relationship Id="rId21" Type="http://schemas.openxmlformats.org/officeDocument/2006/relationships/image" Target="../media/image106.png"/><Relationship Id="rId22" Type="http://schemas.openxmlformats.org/officeDocument/2006/relationships/image" Target="../media/image107.png"/><Relationship Id="rId23" Type="http://schemas.openxmlformats.org/officeDocument/2006/relationships/image" Target="../media/image108.png"/><Relationship Id="rId24" Type="http://schemas.openxmlformats.org/officeDocument/2006/relationships/image" Target="../media/image109.png"/><Relationship Id="rId25" Type="http://schemas.openxmlformats.org/officeDocument/2006/relationships/image" Target="../media/image110.png"/><Relationship Id="rId26" Type="http://schemas.openxmlformats.org/officeDocument/2006/relationships/image" Target="../media/image111.png"/><Relationship Id="rId27" Type="http://schemas.openxmlformats.org/officeDocument/2006/relationships/image" Target="../media/image112.png"/><Relationship Id="rId28" Type="http://schemas.openxmlformats.org/officeDocument/2006/relationships/image" Target="../media/image113.png"/><Relationship Id="rId29" Type="http://schemas.openxmlformats.org/officeDocument/2006/relationships/image" Target="../media/image114.png"/><Relationship Id="rId30" Type="http://schemas.openxmlformats.org/officeDocument/2006/relationships/image" Target="../media/image115.png"/><Relationship Id="rId31" Type="http://schemas.openxmlformats.org/officeDocument/2006/relationships/image" Target="../media/image116.png"/><Relationship Id="rId32" Type="http://schemas.openxmlformats.org/officeDocument/2006/relationships/image" Target="../media/image117.png"/><Relationship Id="rId33" Type="http://schemas.openxmlformats.org/officeDocument/2006/relationships/image" Target="../media/image118.png"/><Relationship Id="rId34" Type="http://schemas.openxmlformats.org/officeDocument/2006/relationships/image" Target="../media/image119.png"/><Relationship Id="rId35" Type="http://schemas.openxmlformats.org/officeDocument/2006/relationships/image" Target="../media/image120.png"/><Relationship Id="rId36" Type="http://schemas.openxmlformats.org/officeDocument/2006/relationships/image" Target="../media/image121.png"/><Relationship Id="rId37" Type="http://schemas.openxmlformats.org/officeDocument/2006/relationships/image" Target="../media/image122.png"/><Relationship Id="rId38" Type="http://schemas.openxmlformats.org/officeDocument/2006/relationships/image" Target="../media/image123.png"/><Relationship Id="rId39" Type="http://schemas.openxmlformats.org/officeDocument/2006/relationships/image" Target="../media/image124.png"/><Relationship Id="rId40" Type="http://schemas.openxmlformats.org/officeDocument/2006/relationships/image" Target="../media/image125.png"/><Relationship Id="rId41" Type="http://schemas.openxmlformats.org/officeDocument/2006/relationships/image" Target="../media/image126.png"/><Relationship Id="rId42" Type="http://schemas.openxmlformats.org/officeDocument/2006/relationships/image" Target="../media/image127.png"/><Relationship Id="rId43" Type="http://schemas.openxmlformats.org/officeDocument/2006/relationships/image" Target="../media/image128.png"/><Relationship Id="rId44" Type="http://schemas.openxmlformats.org/officeDocument/2006/relationships/image" Target="../media/image129.png"/><Relationship Id="rId45" Type="http://schemas.openxmlformats.org/officeDocument/2006/relationships/image" Target="../media/image130.png"/><Relationship Id="rId46" Type="http://schemas.openxmlformats.org/officeDocument/2006/relationships/image" Target="../media/image131.png"/><Relationship Id="rId47" Type="http://schemas.openxmlformats.org/officeDocument/2006/relationships/image" Target="../media/image132.png"/><Relationship Id="rId48" Type="http://schemas.openxmlformats.org/officeDocument/2006/relationships/image" Target="../media/image133.png"/><Relationship Id="rId49" Type="http://schemas.openxmlformats.org/officeDocument/2006/relationships/image" Target="../media/image134.png"/><Relationship Id="rId50" Type="http://schemas.openxmlformats.org/officeDocument/2006/relationships/image" Target="../media/image135.png"/><Relationship Id="rId51" Type="http://schemas.openxmlformats.org/officeDocument/2006/relationships/image" Target="../media/image136.png"/><Relationship Id="rId52" Type="http://schemas.openxmlformats.org/officeDocument/2006/relationships/image" Target="../media/image137.png"/><Relationship Id="rId53" Type="http://schemas.openxmlformats.org/officeDocument/2006/relationships/image" Target="../media/image138.png"/><Relationship Id="rId54" Type="http://schemas.openxmlformats.org/officeDocument/2006/relationships/image" Target="../media/image139.png"/><Relationship Id="rId55" Type="http://schemas.openxmlformats.org/officeDocument/2006/relationships/image" Target="../media/image140.png"/><Relationship Id="rId56" Type="http://schemas.openxmlformats.org/officeDocument/2006/relationships/image" Target="../media/image141.png"/><Relationship Id="rId57" Type="http://schemas.openxmlformats.org/officeDocument/2006/relationships/image" Target="../media/image142.png"/><Relationship Id="rId58" Type="http://schemas.openxmlformats.org/officeDocument/2006/relationships/image" Target="../media/image143.png"/><Relationship Id="rId59" Type="http://schemas.openxmlformats.org/officeDocument/2006/relationships/image" Target="../media/image144.png"/><Relationship Id="rId60" Type="http://schemas.openxmlformats.org/officeDocument/2006/relationships/image" Target="../media/image145.png"/><Relationship Id="rId61" Type="http://schemas.openxmlformats.org/officeDocument/2006/relationships/image" Target="../media/image146.png"/><Relationship Id="rId62" Type="http://schemas.openxmlformats.org/officeDocument/2006/relationships/image" Target="../media/image147.png"/><Relationship Id="rId63" Type="http://schemas.openxmlformats.org/officeDocument/2006/relationships/image" Target="../media/image148.png"/><Relationship Id="rId64" Type="http://schemas.openxmlformats.org/officeDocument/2006/relationships/image" Target="../media/image149.png"/><Relationship Id="rId65" Type="http://schemas.openxmlformats.org/officeDocument/2006/relationships/image" Target="../media/image150.png"/><Relationship Id="rId66" Type="http://schemas.openxmlformats.org/officeDocument/2006/relationships/image" Target="../media/image151.png"/><Relationship Id="rId67" Type="http://schemas.openxmlformats.org/officeDocument/2006/relationships/image" Target="../media/image152.png"/><Relationship Id="rId68" Type="http://schemas.openxmlformats.org/officeDocument/2006/relationships/image" Target="../media/image153.png"/><Relationship Id="rId69" Type="http://schemas.openxmlformats.org/officeDocument/2006/relationships/image" Target="../media/image154.png"/><Relationship Id="rId70" Type="http://schemas.openxmlformats.org/officeDocument/2006/relationships/image" Target="../media/image155.png"/><Relationship Id="rId71" Type="http://schemas.openxmlformats.org/officeDocument/2006/relationships/image" Target="../media/image156.png"/><Relationship Id="rId72" Type="http://schemas.openxmlformats.org/officeDocument/2006/relationships/image" Target="../media/image157.png"/><Relationship Id="rId73" Type="http://schemas.openxmlformats.org/officeDocument/2006/relationships/image" Target="../media/image158.png"/><Relationship Id="rId74" Type="http://schemas.openxmlformats.org/officeDocument/2006/relationships/image" Target="../media/image159.png"/><Relationship Id="rId75" Type="http://schemas.openxmlformats.org/officeDocument/2006/relationships/image" Target="../media/image160.png"/><Relationship Id="rId76" Type="http://schemas.openxmlformats.org/officeDocument/2006/relationships/image" Target="../media/image161.png"/><Relationship Id="rId77" Type="http://schemas.openxmlformats.org/officeDocument/2006/relationships/image" Target="../media/image162.png"/><Relationship Id="rId78" Type="http://schemas.openxmlformats.org/officeDocument/2006/relationships/image" Target="../media/image163.png"/><Relationship Id="rId79" Type="http://schemas.openxmlformats.org/officeDocument/2006/relationships/image" Target="../media/image164.png"/><Relationship Id="rId80" Type="http://schemas.openxmlformats.org/officeDocument/2006/relationships/image" Target="../media/image165.png"/><Relationship Id="rId81" Type="http://schemas.openxmlformats.org/officeDocument/2006/relationships/image" Target="../media/image166.png"/><Relationship Id="rId82" Type="http://schemas.openxmlformats.org/officeDocument/2006/relationships/image" Target="../media/image167.png"/><Relationship Id="rId83" Type="http://schemas.openxmlformats.org/officeDocument/2006/relationships/image" Target="../media/image168.png"/><Relationship Id="rId84" Type="http://schemas.openxmlformats.org/officeDocument/2006/relationships/image" Target="../media/image169.png"/><Relationship Id="rId85" Type="http://schemas.openxmlformats.org/officeDocument/2006/relationships/image" Target="../media/image170.png"/><Relationship Id="rId86" Type="http://schemas.openxmlformats.org/officeDocument/2006/relationships/image" Target="../media/image171.png"/><Relationship Id="rId87" Type="http://schemas.openxmlformats.org/officeDocument/2006/relationships/image" Target="../media/image172.png"/><Relationship Id="rId88" Type="http://schemas.openxmlformats.org/officeDocument/2006/relationships/image" Target="../media/image173.png"/><Relationship Id="rId89" Type="http://schemas.openxmlformats.org/officeDocument/2006/relationships/image" Target="../media/image174.png"/><Relationship Id="rId90" Type="http://schemas.openxmlformats.org/officeDocument/2006/relationships/image" Target="../media/image175.png"/><Relationship Id="rId91" Type="http://schemas.openxmlformats.org/officeDocument/2006/relationships/image" Target="../media/image176.png"/><Relationship Id="rId92" Type="http://schemas.openxmlformats.org/officeDocument/2006/relationships/image" Target="../media/image17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2" y="3352"/>
            <a:ext cx="12188825" cy="1188085"/>
            <a:chOff x="622" y="3352"/>
            <a:chExt cx="12188825" cy="11880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8735" y="407144"/>
              <a:ext cx="294698" cy="14230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33692" y="407144"/>
              <a:ext cx="453186" cy="14230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80291" y="407153"/>
              <a:ext cx="302836" cy="14229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03389" y="407145"/>
              <a:ext cx="142290" cy="14230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965934" y="407187"/>
              <a:ext cx="142875" cy="142240"/>
            </a:xfrm>
            <a:custGeom>
              <a:avLst/>
              <a:gdLst/>
              <a:ahLst/>
              <a:cxnLst/>
              <a:rect l="l" t="t" r="r" b="b"/>
              <a:pathLst>
                <a:path w="142875" h="142240">
                  <a:moveTo>
                    <a:pt x="142303" y="0"/>
                  </a:moveTo>
                  <a:lnTo>
                    <a:pt x="121970" y="0"/>
                  </a:lnTo>
                  <a:lnTo>
                    <a:pt x="121970" y="60960"/>
                  </a:lnTo>
                  <a:lnTo>
                    <a:pt x="20332" y="60960"/>
                  </a:lnTo>
                  <a:lnTo>
                    <a:pt x="20332" y="0"/>
                  </a:lnTo>
                  <a:lnTo>
                    <a:pt x="0" y="0"/>
                  </a:lnTo>
                  <a:lnTo>
                    <a:pt x="0" y="60960"/>
                  </a:lnTo>
                  <a:lnTo>
                    <a:pt x="0" y="81280"/>
                  </a:lnTo>
                  <a:lnTo>
                    <a:pt x="0" y="142240"/>
                  </a:lnTo>
                  <a:lnTo>
                    <a:pt x="20332" y="142240"/>
                  </a:lnTo>
                  <a:lnTo>
                    <a:pt x="20332" y="81280"/>
                  </a:lnTo>
                  <a:lnTo>
                    <a:pt x="121970" y="81280"/>
                  </a:lnTo>
                  <a:lnTo>
                    <a:pt x="121970" y="142240"/>
                  </a:lnTo>
                  <a:lnTo>
                    <a:pt x="142303" y="142240"/>
                  </a:lnTo>
                  <a:lnTo>
                    <a:pt x="142303" y="81280"/>
                  </a:lnTo>
                  <a:lnTo>
                    <a:pt x="142303" y="60960"/>
                  </a:lnTo>
                  <a:lnTo>
                    <a:pt x="1423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28502" y="407150"/>
              <a:ext cx="142290" cy="14230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91057" y="366495"/>
              <a:ext cx="142290" cy="18295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34890" y="407150"/>
              <a:ext cx="142290" cy="14230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778722" y="407149"/>
              <a:ext cx="2914015" cy="142875"/>
            </a:xfrm>
            <a:custGeom>
              <a:avLst/>
              <a:gdLst/>
              <a:ahLst/>
              <a:cxnLst/>
              <a:rect l="l" t="t" r="r" b="b"/>
              <a:pathLst>
                <a:path w="2914015" h="142875">
                  <a:moveTo>
                    <a:pt x="142303" y="40665"/>
                  </a:moveTo>
                  <a:lnTo>
                    <a:pt x="138747" y="24790"/>
                  </a:lnTo>
                  <a:lnTo>
                    <a:pt x="135686" y="20332"/>
                  </a:lnTo>
                  <a:lnTo>
                    <a:pt x="129895" y="11874"/>
                  </a:lnTo>
                  <a:lnTo>
                    <a:pt x="121970" y="6502"/>
                  </a:lnTo>
                  <a:lnTo>
                    <a:pt x="121970" y="40665"/>
                  </a:lnTo>
                  <a:lnTo>
                    <a:pt x="121970" y="60998"/>
                  </a:lnTo>
                  <a:lnTo>
                    <a:pt x="120357" y="68884"/>
                  </a:lnTo>
                  <a:lnTo>
                    <a:pt x="115989" y="75349"/>
                  </a:lnTo>
                  <a:lnTo>
                    <a:pt x="109524" y="79717"/>
                  </a:lnTo>
                  <a:lnTo>
                    <a:pt x="101638" y="81330"/>
                  </a:lnTo>
                  <a:lnTo>
                    <a:pt x="20332" y="81330"/>
                  </a:lnTo>
                  <a:lnTo>
                    <a:pt x="20332" y="20332"/>
                  </a:lnTo>
                  <a:lnTo>
                    <a:pt x="101638" y="20332"/>
                  </a:lnTo>
                  <a:lnTo>
                    <a:pt x="109524" y="21932"/>
                  </a:lnTo>
                  <a:lnTo>
                    <a:pt x="115989" y="26301"/>
                  </a:lnTo>
                  <a:lnTo>
                    <a:pt x="120357" y="32766"/>
                  </a:lnTo>
                  <a:lnTo>
                    <a:pt x="121970" y="40665"/>
                  </a:lnTo>
                  <a:lnTo>
                    <a:pt x="121970" y="6502"/>
                  </a:lnTo>
                  <a:lnTo>
                    <a:pt x="117081" y="3187"/>
                  </a:lnTo>
                  <a:lnTo>
                    <a:pt x="101638" y="12"/>
                  </a:lnTo>
                  <a:lnTo>
                    <a:pt x="0" y="12"/>
                  </a:lnTo>
                  <a:lnTo>
                    <a:pt x="0" y="142303"/>
                  </a:lnTo>
                  <a:lnTo>
                    <a:pt x="20332" y="142303"/>
                  </a:lnTo>
                  <a:lnTo>
                    <a:pt x="20332" y="101650"/>
                  </a:lnTo>
                  <a:lnTo>
                    <a:pt x="101638" y="101650"/>
                  </a:lnTo>
                  <a:lnTo>
                    <a:pt x="135890" y="81330"/>
                  </a:lnTo>
                  <a:lnTo>
                    <a:pt x="142303" y="60998"/>
                  </a:lnTo>
                  <a:lnTo>
                    <a:pt x="142303" y="40665"/>
                  </a:lnTo>
                  <a:close/>
                </a:path>
                <a:path w="2914015" h="142875">
                  <a:moveTo>
                    <a:pt x="300786" y="38"/>
                  </a:moveTo>
                  <a:lnTo>
                    <a:pt x="158483" y="38"/>
                  </a:lnTo>
                  <a:lnTo>
                    <a:pt x="158483" y="20358"/>
                  </a:lnTo>
                  <a:lnTo>
                    <a:pt x="158483" y="60998"/>
                  </a:lnTo>
                  <a:lnTo>
                    <a:pt x="158483" y="81318"/>
                  </a:lnTo>
                  <a:lnTo>
                    <a:pt x="158483" y="121958"/>
                  </a:lnTo>
                  <a:lnTo>
                    <a:pt x="158483" y="142278"/>
                  </a:lnTo>
                  <a:lnTo>
                    <a:pt x="300786" y="142278"/>
                  </a:lnTo>
                  <a:lnTo>
                    <a:pt x="300786" y="121958"/>
                  </a:lnTo>
                  <a:lnTo>
                    <a:pt x="178816" y="121958"/>
                  </a:lnTo>
                  <a:lnTo>
                    <a:pt x="178816" y="81318"/>
                  </a:lnTo>
                  <a:lnTo>
                    <a:pt x="280454" y="81318"/>
                  </a:lnTo>
                  <a:lnTo>
                    <a:pt x="280454" y="60998"/>
                  </a:lnTo>
                  <a:lnTo>
                    <a:pt x="178816" y="60998"/>
                  </a:lnTo>
                  <a:lnTo>
                    <a:pt x="178816" y="20358"/>
                  </a:lnTo>
                  <a:lnTo>
                    <a:pt x="300786" y="20358"/>
                  </a:lnTo>
                  <a:lnTo>
                    <a:pt x="300786" y="38"/>
                  </a:lnTo>
                  <a:close/>
                </a:path>
                <a:path w="2914015" h="142875">
                  <a:moveTo>
                    <a:pt x="457250" y="40665"/>
                  </a:moveTo>
                  <a:lnTo>
                    <a:pt x="453707" y="24790"/>
                  </a:lnTo>
                  <a:lnTo>
                    <a:pt x="444855" y="11874"/>
                  </a:lnTo>
                  <a:lnTo>
                    <a:pt x="432041" y="3187"/>
                  </a:lnTo>
                  <a:lnTo>
                    <a:pt x="416598" y="12"/>
                  </a:lnTo>
                  <a:lnTo>
                    <a:pt x="355612" y="12"/>
                  </a:lnTo>
                  <a:lnTo>
                    <a:pt x="339661" y="3530"/>
                  </a:lnTo>
                  <a:lnTo>
                    <a:pt x="326745" y="12331"/>
                  </a:lnTo>
                  <a:lnTo>
                    <a:pt x="318109" y="25133"/>
                  </a:lnTo>
                  <a:lnTo>
                    <a:pt x="314960" y="40665"/>
                  </a:lnTo>
                  <a:lnTo>
                    <a:pt x="314960" y="101650"/>
                  </a:lnTo>
                  <a:lnTo>
                    <a:pt x="318249" y="117690"/>
                  </a:lnTo>
                  <a:lnTo>
                    <a:pt x="327126" y="130594"/>
                  </a:lnTo>
                  <a:lnTo>
                    <a:pt x="340080" y="139192"/>
                  </a:lnTo>
                  <a:lnTo>
                    <a:pt x="355612" y="142316"/>
                  </a:lnTo>
                  <a:lnTo>
                    <a:pt x="416598" y="142316"/>
                  </a:lnTo>
                  <a:lnTo>
                    <a:pt x="432562" y="138988"/>
                  </a:lnTo>
                  <a:lnTo>
                    <a:pt x="445465" y="130060"/>
                  </a:lnTo>
                  <a:lnTo>
                    <a:pt x="454101" y="117094"/>
                  </a:lnTo>
                  <a:lnTo>
                    <a:pt x="457250" y="101650"/>
                  </a:lnTo>
                  <a:lnTo>
                    <a:pt x="436930" y="101650"/>
                  </a:lnTo>
                  <a:lnTo>
                    <a:pt x="435330" y="109537"/>
                  </a:lnTo>
                  <a:lnTo>
                    <a:pt x="430961" y="116001"/>
                  </a:lnTo>
                  <a:lnTo>
                    <a:pt x="424497" y="120370"/>
                  </a:lnTo>
                  <a:lnTo>
                    <a:pt x="416598" y="121983"/>
                  </a:lnTo>
                  <a:lnTo>
                    <a:pt x="355612" y="121983"/>
                  </a:lnTo>
                  <a:lnTo>
                    <a:pt x="347713" y="120370"/>
                  </a:lnTo>
                  <a:lnTo>
                    <a:pt x="341261" y="116001"/>
                  </a:lnTo>
                  <a:lnTo>
                    <a:pt x="336892" y="109537"/>
                  </a:lnTo>
                  <a:lnTo>
                    <a:pt x="335292" y="101650"/>
                  </a:lnTo>
                  <a:lnTo>
                    <a:pt x="335292" y="40665"/>
                  </a:lnTo>
                  <a:lnTo>
                    <a:pt x="336892" y="32766"/>
                  </a:lnTo>
                  <a:lnTo>
                    <a:pt x="341261" y="26314"/>
                  </a:lnTo>
                  <a:lnTo>
                    <a:pt x="347713" y="21945"/>
                  </a:lnTo>
                  <a:lnTo>
                    <a:pt x="355612" y="20345"/>
                  </a:lnTo>
                  <a:lnTo>
                    <a:pt x="416598" y="20345"/>
                  </a:lnTo>
                  <a:lnTo>
                    <a:pt x="424497" y="21945"/>
                  </a:lnTo>
                  <a:lnTo>
                    <a:pt x="430961" y="26314"/>
                  </a:lnTo>
                  <a:lnTo>
                    <a:pt x="435330" y="32766"/>
                  </a:lnTo>
                  <a:lnTo>
                    <a:pt x="436930" y="40665"/>
                  </a:lnTo>
                  <a:lnTo>
                    <a:pt x="457250" y="40665"/>
                  </a:lnTo>
                  <a:close/>
                </a:path>
                <a:path w="2914015" h="142875">
                  <a:moveTo>
                    <a:pt x="613702" y="12"/>
                  </a:moveTo>
                  <a:lnTo>
                    <a:pt x="593382" y="12"/>
                  </a:lnTo>
                  <a:lnTo>
                    <a:pt x="593382" y="60998"/>
                  </a:lnTo>
                  <a:lnTo>
                    <a:pt x="512064" y="60998"/>
                  </a:lnTo>
                  <a:lnTo>
                    <a:pt x="504177" y="59385"/>
                  </a:lnTo>
                  <a:lnTo>
                    <a:pt x="497713" y="55016"/>
                  </a:lnTo>
                  <a:lnTo>
                    <a:pt x="493356" y="48552"/>
                  </a:lnTo>
                  <a:lnTo>
                    <a:pt x="491744" y="40665"/>
                  </a:lnTo>
                  <a:lnTo>
                    <a:pt x="491744" y="12"/>
                  </a:lnTo>
                  <a:lnTo>
                    <a:pt x="471411" y="12"/>
                  </a:lnTo>
                  <a:lnTo>
                    <a:pt x="471411" y="40665"/>
                  </a:lnTo>
                  <a:lnTo>
                    <a:pt x="474713" y="56705"/>
                  </a:lnTo>
                  <a:lnTo>
                    <a:pt x="483590" y="69608"/>
                  </a:lnTo>
                  <a:lnTo>
                    <a:pt x="496544" y="78206"/>
                  </a:lnTo>
                  <a:lnTo>
                    <a:pt x="512064" y="81330"/>
                  </a:lnTo>
                  <a:lnTo>
                    <a:pt x="593382" y="81330"/>
                  </a:lnTo>
                  <a:lnTo>
                    <a:pt x="593382" y="101650"/>
                  </a:lnTo>
                  <a:lnTo>
                    <a:pt x="591781" y="109537"/>
                  </a:lnTo>
                  <a:lnTo>
                    <a:pt x="587413" y="116001"/>
                  </a:lnTo>
                  <a:lnTo>
                    <a:pt x="580948" y="120370"/>
                  </a:lnTo>
                  <a:lnTo>
                    <a:pt x="573049" y="121983"/>
                  </a:lnTo>
                  <a:lnTo>
                    <a:pt x="516140" y="121983"/>
                  </a:lnTo>
                  <a:lnTo>
                    <a:pt x="508254" y="120370"/>
                  </a:lnTo>
                  <a:lnTo>
                    <a:pt x="501789" y="116001"/>
                  </a:lnTo>
                  <a:lnTo>
                    <a:pt x="497420" y="109537"/>
                  </a:lnTo>
                  <a:lnTo>
                    <a:pt x="495808" y="101650"/>
                  </a:lnTo>
                  <a:lnTo>
                    <a:pt x="475462" y="101650"/>
                  </a:lnTo>
                  <a:lnTo>
                    <a:pt x="478967" y="117690"/>
                  </a:lnTo>
                  <a:lnTo>
                    <a:pt x="487730" y="130594"/>
                  </a:lnTo>
                  <a:lnTo>
                    <a:pt x="500519" y="139192"/>
                  </a:lnTo>
                  <a:lnTo>
                    <a:pt x="516140" y="142316"/>
                  </a:lnTo>
                  <a:lnTo>
                    <a:pt x="573049" y="142316"/>
                  </a:lnTo>
                  <a:lnTo>
                    <a:pt x="589013" y="138988"/>
                  </a:lnTo>
                  <a:lnTo>
                    <a:pt x="601916" y="130060"/>
                  </a:lnTo>
                  <a:lnTo>
                    <a:pt x="610552" y="117094"/>
                  </a:lnTo>
                  <a:lnTo>
                    <a:pt x="613702" y="101650"/>
                  </a:lnTo>
                  <a:lnTo>
                    <a:pt x="613702" y="12"/>
                  </a:lnTo>
                  <a:close/>
                </a:path>
                <a:path w="2914015" h="142875">
                  <a:moveTo>
                    <a:pt x="776274" y="40665"/>
                  </a:moveTo>
                  <a:lnTo>
                    <a:pt x="772718" y="24790"/>
                  </a:lnTo>
                  <a:lnTo>
                    <a:pt x="769658" y="20332"/>
                  </a:lnTo>
                  <a:lnTo>
                    <a:pt x="763866" y="11874"/>
                  </a:lnTo>
                  <a:lnTo>
                    <a:pt x="755942" y="6502"/>
                  </a:lnTo>
                  <a:lnTo>
                    <a:pt x="755942" y="40665"/>
                  </a:lnTo>
                  <a:lnTo>
                    <a:pt x="755942" y="60998"/>
                  </a:lnTo>
                  <a:lnTo>
                    <a:pt x="754329" y="68884"/>
                  </a:lnTo>
                  <a:lnTo>
                    <a:pt x="749960" y="75349"/>
                  </a:lnTo>
                  <a:lnTo>
                    <a:pt x="743496" y="79717"/>
                  </a:lnTo>
                  <a:lnTo>
                    <a:pt x="735609" y="81330"/>
                  </a:lnTo>
                  <a:lnTo>
                    <a:pt x="654304" y="81330"/>
                  </a:lnTo>
                  <a:lnTo>
                    <a:pt x="654304" y="20332"/>
                  </a:lnTo>
                  <a:lnTo>
                    <a:pt x="735609" y="20332"/>
                  </a:lnTo>
                  <a:lnTo>
                    <a:pt x="743496" y="21932"/>
                  </a:lnTo>
                  <a:lnTo>
                    <a:pt x="749960" y="26301"/>
                  </a:lnTo>
                  <a:lnTo>
                    <a:pt x="754329" y="32766"/>
                  </a:lnTo>
                  <a:lnTo>
                    <a:pt x="755942" y="40665"/>
                  </a:lnTo>
                  <a:lnTo>
                    <a:pt x="755942" y="6502"/>
                  </a:lnTo>
                  <a:lnTo>
                    <a:pt x="751052" y="3187"/>
                  </a:lnTo>
                  <a:lnTo>
                    <a:pt x="735609" y="12"/>
                  </a:lnTo>
                  <a:lnTo>
                    <a:pt x="633971" y="12"/>
                  </a:lnTo>
                  <a:lnTo>
                    <a:pt x="633971" y="142303"/>
                  </a:lnTo>
                  <a:lnTo>
                    <a:pt x="654304" y="142303"/>
                  </a:lnTo>
                  <a:lnTo>
                    <a:pt x="654304" y="101650"/>
                  </a:lnTo>
                  <a:lnTo>
                    <a:pt x="735609" y="101650"/>
                  </a:lnTo>
                  <a:lnTo>
                    <a:pt x="769861" y="81330"/>
                  </a:lnTo>
                  <a:lnTo>
                    <a:pt x="776274" y="60998"/>
                  </a:lnTo>
                  <a:lnTo>
                    <a:pt x="776274" y="40665"/>
                  </a:lnTo>
                  <a:close/>
                </a:path>
                <a:path w="2914015" h="142875">
                  <a:moveTo>
                    <a:pt x="932738" y="40665"/>
                  </a:moveTo>
                  <a:lnTo>
                    <a:pt x="929182" y="24790"/>
                  </a:lnTo>
                  <a:lnTo>
                    <a:pt x="920330" y="11874"/>
                  </a:lnTo>
                  <a:lnTo>
                    <a:pt x="907529" y="3187"/>
                  </a:lnTo>
                  <a:lnTo>
                    <a:pt x="892086" y="12"/>
                  </a:lnTo>
                  <a:lnTo>
                    <a:pt x="831100" y="12"/>
                  </a:lnTo>
                  <a:lnTo>
                    <a:pt x="815136" y="3530"/>
                  </a:lnTo>
                  <a:lnTo>
                    <a:pt x="802233" y="12331"/>
                  </a:lnTo>
                  <a:lnTo>
                    <a:pt x="793597" y="25133"/>
                  </a:lnTo>
                  <a:lnTo>
                    <a:pt x="790448" y="40665"/>
                  </a:lnTo>
                  <a:lnTo>
                    <a:pt x="790448" y="101650"/>
                  </a:lnTo>
                  <a:lnTo>
                    <a:pt x="793737" y="117690"/>
                  </a:lnTo>
                  <a:lnTo>
                    <a:pt x="802614" y="130594"/>
                  </a:lnTo>
                  <a:lnTo>
                    <a:pt x="815568" y="139192"/>
                  </a:lnTo>
                  <a:lnTo>
                    <a:pt x="831100" y="142316"/>
                  </a:lnTo>
                  <a:lnTo>
                    <a:pt x="892086" y="142316"/>
                  </a:lnTo>
                  <a:lnTo>
                    <a:pt x="908037" y="138988"/>
                  </a:lnTo>
                  <a:lnTo>
                    <a:pt x="920940" y="130060"/>
                  </a:lnTo>
                  <a:lnTo>
                    <a:pt x="929576" y="117094"/>
                  </a:lnTo>
                  <a:lnTo>
                    <a:pt x="932738" y="101650"/>
                  </a:lnTo>
                  <a:lnTo>
                    <a:pt x="912418" y="101650"/>
                  </a:lnTo>
                  <a:lnTo>
                    <a:pt x="910805" y="109537"/>
                  </a:lnTo>
                  <a:lnTo>
                    <a:pt x="906437" y="116001"/>
                  </a:lnTo>
                  <a:lnTo>
                    <a:pt x="899972" y="120370"/>
                  </a:lnTo>
                  <a:lnTo>
                    <a:pt x="892086" y="121983"/>
                  </a:lnTo>
                  <a:lnTo>
                    <a:pt x="831100" y="121983"/>
                  </a:lnTo>
                  <a:lnTo>
                    <a:pt x="823201" y="120370"/>
                  </a:lnTo>
                  <a:lnTo>
                    <a:pt x="816737" y="116001"/>
                  </a:lnTo>
                  <a:lnTo>
                    <a:pt x="812380" y="109537"/>
                  </a:lnTo>
                  <a:lnTo>
                    <a:pt x="810780" y="101650"/>
                  </a:lnTo>
                  <a:lnTo>
                    <a:pt x="810780" y="40665"/>
                  </a:lnTo>
                  <a:lnTo>
                    <a:pt x="812380" y="32766"/>
                  </a:lnTo>
                  <a:lnTo>
                    <a:pt x="816737" y="26314"/>
                  </a:lnTo>
                  <a:lnTo>
                    <a:pt x="823201" y="21945"/>
                  </a:lnTo>
                  <a:lnTo>
                    <a:pt x="831100" y="20345"/>
                  </a:lnTo>
                  <a:lnTo>
                    <a:pt x="892086" y="20345"/>
                  </a:lnTo>
                  <a:lnTo>
                    <a:pt x="899972" y="21945"/>
                  </a:lnTo>
                  <a:lnTo>
                    <a:pt x="906437" y="26314"/>
                  </a:lnTo>
                  <a:lnTo>
                    <a:pt x="910805" y="32766"/>
                  </a:lnTo>
                  <a:lnTo>
                    <a:pt x="912418" y="40665"/>
                  </a:lnTo>
                  <a:lnTo>
                    <a:pt x="932738" y="40665"/>
                  </a:lnTo>
                  <a:close/>
                </a:path>
                <a:path w="2914015" h="142875">
                  <a:moveTo>
                    <a:pt x="1089202" y="40665"/>
                  </a:moveTo>
                  <a:lnTo>
                    <a:pt x="1085888" y="24955"/>
                  </a:lnTo>
                  <a:lnTo>
                    <a:pt x="1082687" y="20332"/>
                  </a:lnTo>
                  <a:lnTo>
                    <a:pt x="1076960" y="12026"/>
                  </a:lnTo>
                  <a:lnTo>
                    <a:pt x="1068870" y="6553"/>
                  </a:lnTo>
                  <a:lnTo>
                    <a:pt x="1068870" y="40665"/>
                  </a:lnTo>
                  <a:lnTo>
                    <a:pt x="1068870" y="101650"/>
                  </a:lnTo>
                  <a:lnTo>
                    <a:pt x="1067269" y="109550"/>
                  </a:lnTo>
                  <a:lnTo>
                    <a:pt x="1062901" y="116014"/>
                  </a:lnTo>
                  <a:lnTo>
                    <a:pt x="1056436" y="120383"/>
                  </a:lnTo>
                  <a:lnTo>
                    <a:pt x="1048537" y="121983"/>
                  </a:lnTo>
                  <a:lnTo>
                    <a:pt x="987564" y="121983"/>
                  </a:lnTo>
                  <a:lnTo>
                    <a:pt x="979678" y="120383"/>
                  </a:lnTo>
                  <a:lnTo>
                    <a:pt x="973213" y="116014"/>
                  </a:lnTo>
                  <a:lnTo>
                    <a:pt x="968844" y="109550"/>
                  </a:lnTo>
                  <a:lnTo>
                    <a:pt x="967232" y="101650"/>
                  </a:lnTo>
                  <a:lnTo>
                    <a:pt x="967232" y="40665"/>
                  </a:lnTo>
                  <a:lnTo>
                    <a:pt x="968844" y="32766"/>
                  </a:lnTo>
                  <a:lnTo>
                    <a:pt x="973213" y="26301"/>
                  </a:lnTo>
                  <a:lnTo>
                    <a:pt x="979678" y="21932"/>
                  </a:lnTo>
                  <a:lnTo>
                    <a:pt x="987564" y="20332"/>
                  </a:lnTo>
                  <a:lnTo>
                    <a:pt x="1048537" y="20332"/>
                  </a:lnTo>
                  <a:lnTo>
                    <a:pt x="1056436" y="21932"/>
                  </a:lnTo>
                  <a:lnTo>
                    <a:pt x="1062901" y="26301"/>
                  </a:lnTo>
                  <a:lnTo>
                    <a:pt x="1067269" y="32766"/>
                  </a:lnTo>
                  <a:lnTo>
                    <a:pt x="1068870" y="40665"/>
                  </a:lnTo>
                  <a:lnTo>
                    <a:pt x="1068870" y="6553"/>
                  </a:lnTo>
                  <a:lnTo>
                    <a:pt x="1063993" y="3251"/>
                  </a:lnTo>
                  <a:lnTo>
                    <a:pt x="1048537" y="12"/>
                  </a:lnTo>
                  <a:lnTo>
                    <a:pt x="987564" y="12"/>
                  </a:lnTo>
                  <a:lnTo>
                    <a:pt x="971778" y="3213"/>
                  </a:lnTo>
                  <a:lnTo>
                    <a:pt x="958850" y="11950"/>
                  </a:lnTo>
                  <a:lnTo>
                    <a:pt x="950112" y="24879"/>
                  </a:lnTo>
                  <a:lnTo>
                    <a:pt x="946899" y="40665"/>
                  </a:lnTo>
                  <a:lnTo>
                    <a:pt x="946899" y="101650"/>
                  </a:lnTo>
                  <a:lnTo>
                    <a:pt x="950087" y="117525"/>
                  </a:lnTo>
                  <a:lnTo>
                    <a:pt x="958773" y="130441"/>
                  </a:lnTo>
                  <a:lnTo>
                    <a:pt x="971689" y="139128"/>
                  </a:lnTo>
                  <a:lnTo>
                    <a:pt x="987564" y="142303"/>
                  </a:lnTo>
                  <a:lnTo>
                    <a:pt x="1048537" y="142303"/>
                  </a:lnTo>
                  <a:lnTo>
                    <a:pt x="1064336" y="139090"/>
                  </a:lnTo>
                  <a:lnTo>
                    <a:pt x="1077264" y="130365"/>
                  </a:lnTo>
                  <a:lnTo>
                    <a:pt x="1082929" y="121983"/>
                  </a:lnTo>
                  <a:lnTo>
                    <a:pt x="1086002" y="117436"/>
                  </a:lnTo>
                  <a:lnTo>
                    <a:pt x="1089202" y="101650"/>
                  </a:lnTo>
                  <a:lnTo>
                    <a:pt x="1089202" y="40665"/>
                  </a:lnTo>
                  <a:close/>
                </a:path>
                <a:path w="2914015" h="142875">
                  <a:moveTo>
                    <a:pt x="1249730" y="40652"/>
                  </a:moveTo>
                  <a:lnTo>
                    <a:pt x="1246378" y="24790"/>
                  </a:lnTo>
                  <a:lnTo>
                    <a:pt x="1243291" y="20332"/>
                  </a:lnTo>
                  <a:lnTo>
                    <a:pt x="1237411" y="11874"/>
                  </a:lnTo>
                  <a:lnTo>
                    <a:pt x="1229398" y="6515"/>
                  </a:lnTo>
                  <a:lnTo>
                    <a:pt x="1229398" y="40652"/>
                  </a:lnTo>
                  <a:lnTo>
                    <a:pt x="1229398" y="101650"/>
                  </a:lnTo>
                  <a:lnTo>
                    <a:pt x="1227797" y="109550"/>
                  </a:lnTo>
                  <a:lnTo>
                    <a:pt x="1223429" y="116001"/>
                  </a:lnTo>
                  <a:lnTo>
                    <a:pt x="1216964" y="120370"/>
                  </a:lnTo>
                  <a:lnTo>
                    <a:pt x="1209065" y="121970"/>
                  </a:lnTo>
                  <a:lnTo>
                    <a:pt x="1127760" y="121970"/>
                  </a:lnTo>
                  <a:lnTo>
                    <a:pt x="1127760" y="81318"/>
                  </a:lnTo>
                  <a:lnTo>
                    <a:pt x="1209065" y="81318"/>
                  </a:lnTo>
                  <a:lnTo>
                    <a:pt x="1216964" y="82931"/>
                  </a:lnTo>
                  <a:lnTo>
                    <a:pt x="1223429" y="87299"/>
                  </a:lnTo>
                  <a:lnTo>
                    <a:pt x="1227797" y="93764"/>
                  </a:lnTo>
                  <a:lnTo>
                    <a:pt x="1229398" y="101650"/>
                  </a:lnTo>
                  <a:lnTo>
                    <a:pt x="1229398" y="40652"/>
                  </a:lnTo>
                  <a:lnTo>
                    <a:pt x="1227797" y="48552"/>
                  </a:lnTo>
                  <a:lnTo>
                    <a:pt x="1223429" y="55016"/>
                  </a:lnTo>
                  <a:lnTo>
                    <a:pt x="1216964" y="59385"/>
                  </a:lnTo>
                  <a:lnTo>
                    <a:pt x="1209065" y="60985"/>
                  </a:lnTo>
                  <a:lnTo>
                    <a:pt x="1127760" y="60985"/>
                  </a:lnTo>
                  <a:lnTo>
                    <a:pt x="1127760" y="20332"/>
                  </a:lnTo>
                  <a:lnTo>
                    <a:pt x="1209065" y="20332"/>
                  </a:lnTo>
                  <a:lnTo>
                    <a:pt x="1216964" y="21945"/>
                  </a:lnTo>
                  <a:lnTo>
                    <a:pt x="1223429" y="26301"/>
                  </a:lnTo>
                  <a:lnTo>
                    <a:pt x="1227797" y="32766"/>
                  </a:lnTo>
                  <a:lnTo>
                    <a:pt x="1229398" y="40652"/>
                  </a:lnTo>
                  <a:lnTo>
                    <a:pt x="1229398" y="6515"/>
                  </a:lnTo>
                  <a:lnTo>
                    <a:pt x="1224432" y="3187"/>
                  </a:lnTo>
                  <a:lnTo>
                    <a:pt x="1209065" y="0"/>
                  </a:lnTo>
                  <a:lnTo>
                    <a:pt x="1107427" y="0"/>
                  </a:lnTo>
                  <a:lnTo>
                    <a:pt x="1107427" y="142303"/>
                  </a:lnTo>
                  <a:lnTo>
                    <a:pt x="1209065" y="142303"/>
                  </a:lnTo>
                  <a:lnTo>
                    <a:pt x="1225029" y="138785"/>
                  </a:lnTo>
                  <a:lnTo>
                    <a:pt x="1237945" y="129984"/>
                  </a:lnTo>
                  <a:lnTo>
                    <a:pt x="1243342" y="121970"/>
                  </a:lnTo>
                  <a:lnTo>
                    <a:pt x="1246581" y="117182"/>
                  </a:lnTo>
                  <a:lnTo>
                    <a:pt x="1249730" y="101650"/>
                  </a:lnTo>
                  <a:lnTo>
                    <a:pt x="1248854" y="92887"/>
                  </a:lnTo>
                  <a:lnTo>
                    <a:pt x="1246251" y="84886"/>
                  </a:lnTo>
                  <a:lnTo>
                    <a:pt x="1244117" y="81318"/>
                  </a:lnTo>
                  <a:lnTo>
                    <a:pt x="1241920" y="77635"/>
                  </a:lnTo>
                  <a:lnTo>
                    <a:pt x="1235900" y="71158"/>
                  </a:lnTo>
                  <a:lnTo>
                    <a:pt x="1241920" y="64681"/>
                  </a:lnTo>
                  <a:lnTo>
                    <a:pt x="1244130" y="60985"/>
                  </a:lnTo>
                  <a:lnTo>
                    <a:pt x="1246251" y="57429"/>
                  </a:lnTo>
                  <a:lnTo>
                    <a:pt x="1248854" y="49428"/>
                  </a:lnTo>
                  <a:lnTo>
                    <a:pt x="1249730" y="40652"/>
                  </a:lnTo>
                  <a:close/>
                </a:path>
                <a:path w="2914015" h="142875">
                  <a:moveTo>
                    <a:pt x="1491538" y="38"/>
                  </a:moveTo>
                  <a:lnTo>
                    <a:pt x="1471206" y="38"/>
                  </a:lnTo>
                  <a:lnTo>
                    <a:pt x="1471206" y="60998"/>
                  </a:lnTo>
                  <a:lnTo>
                    <a:pt x="1369568" y="60998"/>
                  </a:lnTo>
                  <a:lnTo>
                    <a:pt x="1369568" y="38"/>
                  </a:lnTo>
                  <a:lnTo>
                    <a:pt x="1349235" y="38"/>
                  </a:lnTo>
                  <a:lnTo>
                    <a:pt x="1349235" y="60998"/>
                  </a:lnTo>
                  <a:lnTo>
                    <a:pt x="1349235" y="81318"/>
                  </a:lnTo>
                  <a:lnTo>
                    <a:pt x="1349235" y="142278"/>
                  </a:lnTo>
                  <a:lnTo>
                    <a:pt x="1369568" y="142278"/>
                  </a:lnTo>
                  <a:lnTo>
                    <a:pt x="1369568" y="81318"/>
                  </a:lnTo>
                  <a:lnTo>
                    <a:pt x="1471206" y="81318"/>
                  </a:lnTo>
                  <a:lnTo>
                    <a:pt x="1471206" y="142278"/>
                  </a:lnTo>
                  <a:lnTo>
                    <a:pt x="1491538" y="142278"/>
                  </a:lnTo>
                  <a:lnTo>
                    <a:pt x="1491538" y="81318"/>
                  </a:lnTo>
                  <a:lnTo>
                    <a:pt x="1491538" y="60998"/>
                  </a:lnTo>
                  <a:lnTo>
                    <a:pt x="1491538" y="38"/>
                  </a:lnTo>
                  <a:close/>
                </a:path>
                <a:path w="2914015" h="142875">
                  <a:moveTo>
                    <a:pt x="1654098" y="38"/>
                  </a:moveTo>
                  <a:lnTo>
                    <a:pt x="1511795" y="38"/>
                  </a:lnTo>
                  <a:lnTo>
                    <a:pt x="1511795" y="20358"/>
                  </a:lnTo>
                  <a:lnTo>
                    <a:pt x="1511795" y="60998"/>
                  </a:lnTo>
                  <a:lnTo>
                    <a:pt x="1511795" y="81318"/>
                  </a:lnTo>
                  <a:lnTo>
                    <a:pt x="1511795" y="121958"/>
                  </a:lnTo>
                  <a:lnTo>
                    <a:pt x="1511795" y="142278"/>
                  </a:lnTo>
                  <a:lnTo>
                    <a:pt x="1654098" y="142278"/>
                  </a:lnTo>
                  <a:lnTo>
                    <a:pt x="1654098" y="121958"/>
                  </a:lnTo>
                  <a:lnTo>
                    <a:pt x="1532128" y="121958"/>
                  </a:lnTo>
                  <a:lnTo>
                    <a:pt x="1532128" y="81318"/>
                  </a:lnTo>
                  <a:lnTo>
                    <a:pt x="1633766" y="81318"/>
                  </a:lnTo>
                  <a:lnTo>
                    <a:pt x="1633766" y="60998"/>
                  </a:lnTo>
                  <a:lnTo>
                    <a:pt x="1532128" y="60998"/>
                  </a:lnTo>
                  <a:lnTo>
                    <a:pt x="1532128" y="20358"/>
                  </a:lnTo>
                  <a:lnTo>
                    <a:pt x="1654098" y="20358"/>
                  </a:lnTo>
                  <a:lnTo>
                    <a:pt x="1654098" y="38"/>
                  </a:lnTo>
                  <a:close/>
                </a:path>
                <a:path w="2914015" h="142875">
                  <a:moveTo>
                    <a:pt x="1843074" y="121983"/>
                  </a:moveTo>
                  <a:lnTo>
                    <a:pt x="1822742" y="121983"/>
                  </a:lnTo>
                  <a:lnTo>
                    <a:pt x="1822742" y="20345"/>
                  </a:lnTo>
                  <a:lnTo>
                    <a:pt x="1822742" y="12"/>
                  </a:lnTo>
                  <a:lnTo>
                    <a:pt x="1802409" y="12"/>
                  </a:lnTo>
                  <a:lnTo>
                    <a:pt x="1802409" y="20345"/>
                  </a:lnTo>
                  <a:lnTo>
                    <a:pt x="1802409" y="121983"/>
                  </a:lnTo>
                  <a:lnTo>
                    <a:pt x="1700771" y="121983"/>
                  </a:lnTo>
                  <a:lnTo>
                    <a:pt x="1700771" y="40665"/>
                  </a:lnTo>
                  <a:lnTo>
                    <a:pt x="1702384" y="32766"/>
                  </a:lnTo>
                  <a:lnTo>
                    <a:pt x="1706753" y="26314"/>
                  </a:lnTo>
                  <a:lnTo>
                    <a:pt x="1713217" y="21945"/>
                  </a:lnTo>
                  <a:lnTo>
                    <a:pt x="1721104" y="20345"/>
                  </a:lnTo>
                  <a:lnTo>
                    <a:pt x="1802409" y="20345"/>
                  </a:lnTo>
                  <a:lnTo>
                    <a:pt x="1802409" y="12"/>
                  </a:lnTo>
                  <a:lnTo>
                    <a:pt x="1721104" y="12"/>
                  </a:lnTo>
                  <a:lnTo>
                    <a:pt x="1705152" y="3327"/>
                  </a:lnTo>
                  <a:lnTo>
                    <a:pt x="1692236" y="12255"/>
                  </a:lnTo>
                  <a:lnTo>
                    <a:pt x="1683588" y="25222"/>
                  </a:lnTo>
                  <a:lnTo>
                    <a:pt x="1680438" y="40665"/>
                  </a:lnTo>
                  <a:lnTo>
                    <a:pt x="1680438" y="121983"/>
                  </a:lnTo>
                  <a:lnTo>
                    <a:pt x="1660118" y="121983"/>
                  </a:lnTo>
                  <a:lnTo>
                    <a:pt x="1660118" y="142316"/>
                  </a:lnTo>
                  <a:lnTo>
                    <a:pt x="1843074" y="142316"/>
                  </a:lnTo>
                  <a:lnTo>
                    <a:pt x="1843074" y="121983"/>
                  </a:lnTo>
                  <a:close/>
                </a:path>
                <a:path w="2914015" h="142875">
                  <a:moveTo>
                    <a:pt x="1993442" y="40665"/>
                  </a:moveTo>
                  <a:lnTo>
                    <a:pt x="1990115" y="24955"/>
                  </a:lnTo>
                  <a:lnTo>
                    <a:pt x="1986915" y="20332"/>
                  </a:lnTo>
                  <a:lnTo>
                    <a:pt x="1981187" y="12026"/>
                  </a:lnTo>
                  <a:lnTo>
                    <a:pt x="1973110" y="6565"/>
                  </a:lnTo>
                  <a:lnTo>
                    <a:pt x="1973110" y="40665"/>
                  </a:lnTo>
                  <a:lnTo>
                    <a:pt x="1973110" y="101650"/>
                  </a:lnTo>
                  <a:lnTo>
                    <a:pt x="1971497" y="109550"/>
                  </a:lnTo>
                  <a:lnTo>
                    <a:pt x="1967128" y="116014"/>
                  </a:lnTo>
                  <a:lnTo>
                    <a:pt x="1960664" y="120383"/>
                  </a:lnTo>
                  <a:lnTo>
                    <a:pt x="1952777" y="121983"/>
                  </a:lnTo>
                  <a:lnTo>
                    <a:pt x="1891804" y="121983"/>
                  </a:lnTo>
                  <a:lnTo>
                    <a:pt x="1883905" y="120383"/>
                  </a:lnTo>
                  <a:lnTo>
                    <a:pt x="1877441" y="116014"/>
                  </a:lnTo>
                  <a:lnTo>
                    <a:pt x="1873072" y="109550"/>
                  </a:lnTo>
                  <a:lnTo>
                    <a:pt x="1871472" y="101650"/>
                  </a:lnTo>
                  <a:lnTo>
                    <a:pt x="1871472" y="40665"/>
                  </a:lnTo>
                  <a:lnTo>
                    <a:pt x="1873072" y="32766"/>
                  </a:lnTo>
                  <a:lnTo>
                    <a:pt x="1877441" y="26301"/>
                  </a:lnTo>
                  <a:lnTo>
                    <a:pt x="1883905" y="21932"/>
                  </a:lnTo>
                  <a:lnTo>
                    <a:pt x="1891804" y="20332"/>
                  </a:lnTo>
                  <a:lnTo>
                    <a:pt x="1952777" y="20332"/>
                  </a:lnTo>
                  <a:lnTo>
                    <a:pt x="1960664" y="21932"/>
                  </a:lnTo>
                  <a:lnTo>
                    <a:pt x="1967128" y="26301"/>
                  </a:lnTo>
                  <a:lnTo>
                    <a:pt x="1971497" y="32766"/>
                  </a:lnTo>
                  <a:lnTo>
                    <a:pt x="1973110" y="40665"/>
                  </a:lnTo>
                  <a:lnTo>
                    <a:pt x="1973110" y="6565"/>
                  </a:lnTo>
                  <a:lnTo>
                    <a:pt x="1968220" y="3251"/>
                  </a:lnTo>
                  <a:lnTo>
                    <a:pt x="1952777" y="12"/>
                  </a:lnTo>
                  <a:lnTo>
                    <a:pt x="1891804" y="12"/>
                  </a:lnTo>
                  <a:lnTo>
                    <a:pt x="1876005" y="3213"/>
                  </a:lnTo>
                  <a:lnTo>
                    <a:pt x="1863077" y="11950"/>
                  </a:lnTo>
                  <a:lnTo>
                    <a:pt x="1854339" y="24879"/>
                  </a:lnTo>
                  <a:lnTo>
                    <a:pt x="1851139" y="40665"/>
                  </a:lnTo>
                  <a:lnTo>
                    <a:pt x="1851139" y="101650"/>
                  </a:lnTo>
                  <a:lnTo>
                    <a:pt x="1854314" y="117525"/>
                  </a:lnTo>
                  <a:lnTo>
                    <a:pt x="1863001" y="130441"/>
                  </a:lnTo>
                  <a:lnTo>
                    <a:pt x="1875917" y="139128"/>
                  </a:lnTo>
                  <a:lnTo>
                    <a:pt x="1891804" y="142303"/>
                  </a:lnTo>
                  <a:lnTo>
                    <a:pt x="1952777" y="142303"/>
                  </a:lnTo>
                  <a:lnTo>
                    <a:pt x="1968563" y="139090"/>
                  </a:lnTo>
                  <a:lnTo>
                    <a:pt x="1981492" y="130365"/>
                  </a:lnTo>
                  <a:lnTo>
                    <a:pt x="1987156" y="121983"/>
                  </a:lnTo>
                  <a:lnTo>
                    <a:pt x="1990229" y="117436"/>
                  </a:lnTo>
                  <a:lnTo>
                    <a:pt x="1993442" y="101650"/>
                  </a:lnTo>
                  <a:lnTo>
                    <a:pt x="1993442" y="40665"/>
                  </a:lnTo>
                  <a:close/>
                </a:path>
                <a:path w="2914015" h="142875">
                  <a:moveTo>
                    <a:pt x="2151926" y="40665"/>
                  </a:moveTo>
                  <a:lnTo>
                    <a:pt x="2148370" y="24790"/>
                  </a:lnTo>
                  <a:lnTo>
                    <a:pt x="2139518" y="11874"/>
                  </a:lnTo>
                  <a:lnTo>
                    <a:pt x="2126716" y="3187"/>
                  </a:lnTo>
                  <a:lnTo>
                    <a:pt x="2111273" y="12"/>
                  </a:lnTo>
                  <a:lnTo>
                    <a:pt x="2050288" y="12"/>
                  </a:lnTo>
                  <a:lnTo>
                    <a:pt x="2034324" y="3530"/>
                  </a:lnTo>
                  <a:lnTo>
                    <a:pt x="2021420" y="12331"/>
                  </a:lnTo>
                  <a:lnTo>
                    <a:pt x="2012784" y="25133"/>
                  </a:lnTo>
                  <a:lnTo>
                    <a:pt x="2009635" y="40665"/>
                  </a:lnTo>
                  <a:lnTo>
                    <a:pt x="2009635" y="101650"/>
                  </a:lnTo>
                  <a:lnTo>
                    <a:pt x="2012924" y="117690"/>
                  </a:lnTo>
                  <a:lnTo>
                    <a:pt x="2021801" y="130594"/>
                  </a:lnTo>
                  <a:lnTo>
                    <a:pt x="2034755" y="139192"/>
                  </a:lnTo>
                  <a:lnTo>
                    <a:pt x="2050288" y="142316"/>
                  </a:lnTo>
                  <a:lnTo>
                    <a:pt x="2111273" y="142316"/>
                  </a:lnTo>
                  <a:lnTo>
                    <a:pt x="2127224" y="138988"/>
                  </a:lnTo>
                  <a:lnTo>
                    <a:pt x="2140127" y="130060"/>
                  </a:lnTo>
                  <a:lnTo>
                    <a:pt x="2148776" y="117094"/>
                  </a:lnTo>
                  <a:lnTo>
                    <a:pt x="2151926" y="101650"/>
                  </a:lnTo>
                  <a:lnTo>
                    <a:pt x="2131606" y="101650"/>
                  </a:lnTo>
                  <a:lnTo>
                    <a:pt x="2129993" y="109537"/>
                  </a:lnTo>
                  <a:lnTo>
                    <a:pt x="2125624" y="116001"/>
                  </a:lnTo>
                  <a:lnTo>
                    <a:pt x="2119160" y="120370"/>
                  </a:lnTo>
                  <a:lnTo>
                    <a:pt x="2111273" y="121983"/>
                  </a:lnTo>
                  <a:lnTo>
                    <a:pt x="2050288" y="121983"/>
                  </a:lnTo>
                  <a:lnTo>
                    <a:pt x="2042388" y="120370"/>
                  </a:lnTo>
                  <a:lnTo>
                    <a:pt x="2035924" y="116001"/>
                  </a:lnTo>
                  <a:lnTo>
                    <a:pt x="2031568" y="109537"/>
                  </a:lnTo>
                  <a:lnTo>
                    <a:pt x="2029968" y="101650"/>
                  </a:lnTo>
                  <a:lnTo>
                    <a:pt x="2029968" y="40665"/>
                  </a:lnTo>
                  <a:lnTo>
                    <a:pt x="2031568" y="32766"/>
                  </a:lnTo>
                  <a:lnTo>
                    <a:pt x="2035924" y="26314"/>
                  </a:lnTo>
                  <a:lnTo>
                    <a:pt x="2042388" y="21945"/>
                  </a:lnTo>
                  <a:lnTo>
                    <a:pt x="2050288" y="20345"/>
                  </a:lnTo>
                  <a:lnTo>
                    <a:pt x="2111273" y="20345"/>
                  </a:lnTo>
                  <a:lnTo>
                    <a:pt x="2119160" y="21945"/>
                  </a:lnTo>
                  <a:lnTo>
                    <a:pt x="2125624" y="26314"/>
                  </a:lnTo>
                  <a:lnTo>
                    <a:pt x="2129993" y="32766"/>
                  </a:lnTo>
                  <a:lnTo>
                    <a:pt x="2131606" y="40665"/>
                  </a:lnTo>
                  <a:lnTo>
                    <a:pt x="2151926" y="40665"/>
                  </a:lnTo>
                  <a:close/>
                </a:path>
                <a:path w="2914015" h="142875">
                  <a:moveTo>
                    <a:pt x="2300262" y="12"/>
                  </a:moveTo>
                  <a:lnTo>
                    <a:pt x="2157971" y="12"/>
                  </a:lnTo>
                  <a:lnTo>
                    <a:pt x="2157971" y="20332"/>
                  </a:lnTo>
                  <a:lnTo>
                    <a:pt x="2218944" y="20332"/>
                  </a:lnTo>
                  <a:lnTo>
                    <a:pt x="2218944" y="142252"/>
                  </a:lnTo>
                  <a:lnTo>
                    <a:pt x="2239276" y="142252"/>
                  </a:lnTo>
                  <a:lnTo>
                    <a:pt x="2239276" y="20332"/>
                  </a:lnTo>
                  <a:lnTo>
                    <a:pt x="2300262" y="20332"/>
                  </a:lnTo>
                  <a:lnTo>
                    <a:pt x="2300262" y="12"/>
                  </a:lnTo>
                  <a:close/>
                </a:path>
                <a:path w="2914015" h="142875">
                  <a:moveTo>
                    <a:pt x="2452674" y="40665"/>
                  </a:moveTo>
                  <a:lnTo>
                    <a:pt x="2449118" y="24790"/>
                  </a:lnTo>
                  <a:lnTo>
                    <a:pt x="2446070" y="20332"/>
                  </a:lnTo>
                  <a:lnTo>
                    <a:pt x="2440267" y="11874"/>
                  </a:lnTo>
                  <a:lnTo>
                    <a:pt x="2432342" y="6502"/>
                  </a:lnTo>
                  <a:lnTo>
                    <a:pt x="2432342" y="40665"/>
                  </a:lnTo>
                  <a:lnTo>
                    <a:pt x="2432342" y="81318"/>
                  </a:lnTo>
                  <a:lnTo>
                    <a:pt x="2330704" y="81318"/>
                  </a:lnTo>
                  <a:lnTo>
                    <a:pt x="2330704" y="40665"/>
                  </a:lnTo>
                  <a:lnTo>
                    <a:pt x="2332304" y="32766"/>
                  </a:lnTo>
                  <a:lnTo>
                    <a:pt x="2336673" y="26301"/>
                  </a:lnTo>
                  <a:lnTo>
                    <a:pt x="2343137" y="21932"/>
                  </a:lnTo>
                  <a:lnTo>
                    <a:pt x="2351036" y="20332"/>
                  </a:lnTo>
                  <a:lnTo>
                    <a:pt x="2412022" y="20332"/>
                  </a:lnTo>
                  <a:lnTo>
                    <a:pt x="2419908" y="21932"/>
                  </a:lnTo>
                  <a:lnTo>
                    <a:pt x="2426373" y="26301"/>
                  </a:lnTo>
                  <a:lnTo>
                    <a:pt x="2430729" y="32766"/>
                  </a:lnTo>
                  <a:lnTo>
                    <a:pt x="2432342" y="40665"/>
                  </a:lnTo>
                  <a:lnTo>
                    <a:pt x="2432342" y="6502"/>
                  </a:lnTo>
                  <a:lnTo>
                    <a:pt x="2427465" y="3187"/>
                  </a:lnTo>
                  <a:lnTo>
                    <a:pt x="2412022" y="0"/>
                  </a:lnTo>
                  <a:lnTo>
                    <a:pt x="2351036" y="0"/>
                  </a:lnTo>
                  <a:lnTo>
                    <a:pt x="2335072" y="3327"/>
                  </a:lnTo>
                  <a:lnTo>
                    <a:pt x="2322169" y="12255"/>
                  </a:lnTo>
                  <a:lnTo>
                    <a:pt x="2313533" y="25222"/>
                  </a:lnTo>
                  <a:lnTo>
                    <a:pt x="2310384" y="40665"/>
                  </a:lnTo>
                  <a:lnTo>
                    <a:pt x="2310384" y="142303"/>
                  </a:lnTo>
                  <a:lnTo>
                    <a:pt x="2330704" y="142303"/>
                  </a:lnTo>
                  <a:lnTo>
                    <a:pt x="2330704" y="101650"/>
                  </a:lnTo>
                  <a:lnTo>
                    <a:pt x="2432342" y="101650"/>
                  </a:lnTo>
                  <a:lnTo>
                    <a:pt x="2432342" y="142303"/>
                  </a:lnTo>
                  <a:lnTo>
                    <a:pt x="2452674" y="142303"/>
                  </a:lnTo>
                  <a:lnTo>
                    <a:pt x="2452674" y="101650"/>
                  </a:lnTo>
                  <a:lnTo>
                    <a:pt x="2452674" y="81318"/>
                  </a:lnTo>
                  <a:lnTo>
                    <a:pt x="2452674" y="40665"/>
                  </a:lnTo>
                  <a:close/>
                </a:path>
                <a:path w="2914015" h="142875">
                  <a:moveTo>
                    <a:pt x="2605049" y="12"/>
                  </a:moveTo>
                  <a:lnTo>
                    <a:pt x="2462758" y="12"/>
                  </a:lnTo>
                  <a:lnTo>
                    <a:pt x="2462758" y="20332"/>
                  </a:lnTo>
                  <a:lnTo>
                    <a:pt x="2523731" y="20332"/>
                  </a:lnTo>
                  <a:lnTo>
                    <a:pt x="2523731" y="142252"/>
                  </a:lnTo>
                  <a:lnTo>
                    <a:pt x="2544064" y="142252"/>
                  </a:lnTo>
                  <a:lnTo>
                    <a:pt x="2544064" y="20332"/>
                  </a:lnTo>
                  <a:lnTo>
                    <a:pt x="2605049" y="20332"/>
                  </a:lnTo>
                  <a:lnTo>
                    <a:pt x="2605049" y="12"/>
                  </a:lnTo>
                  <a:close/>
                </a:path>
                <a:path w="2914015" h="142875">
                  <a:moveTo>
                    <a:pt x="2755430" y="40665"/>
                  </a:moveTo>
                  <a:lnTo>
                    <a:pt x="2752102" y="24955"/>
                  </a:lnTo>
                  <a:lnTo>
                    <a:pt x="2748902" y="20332"/>
                  </a:lnTo>
                  <a:lnTo>
                    <a:pt x="2743174" y="12026"/>
                  </a:lnTo>
                  <a:lnTo>
                    <a:pt x="2735097" y="6565"/>
                  </a:lnTo>
                  <a:lnTo>
                    <a:pt x="2735097" y="40665"/>
                  </a:lnTo>
                  <a:lnTo>
                    <a:pt x="2735097" y="101650"/>
                  </a:lnTo>
                  <a:lnTo>
                    <a:pt x="2733484" y="109550"/>
                  </a:lnTo>
                  <a:lnTo>
                    <a:pt x="2729115" y="116014"/>
                  </a:lnTo>
                  <a:lnTo>
                    <a:pt x="2722651" y="120383"/>
                  </a:lnTo>
                  <a:lnTo>
                    <a:pt x="2714764" y="121983"/>
                  </a:lnTo>
                  <a:lnTo>
                    <a:pt x="2653792" y="121983"/>
                  </a:lnTo>
                  <a:lnTo>
                    <a:pt x="2645892" y="120383"/>
                  </a:lnTo>
                  <a:lnTo>
                    <a:pt x="2639428" y="116014"/>
                  </a:lnTo>
                  <a:lnTo>
                    <a:pt x="2635059" y="109550"/>
                  </a:lnTo>
                  <a:lnTo>
                    <a:pt x="2633459" y="101650"/>
                  </a:lnTo>
                  <a:lnTo>
                    <a:pt x="2633459" y="40665"/>
                  </a:lnTo>
                  <a:lnTo>
                    <a:pt x="2635059" y="32766"/>
                  </a:lnTo>
                  <a:lnTo>
                    <a:pt x="2639428" y="26301"/>
                  </a:lnTo>
                  <a:lnTo>
                    <a:pt x="2645892" y="21932"/>
                  </a:lnTo>
                  <a:lnTo>
                    <a:pt x="2653792" y="20332"/>
                  </a:lnTo>
                  <a:lnTo>
                    <a:pt x="2714764" y="20332"/>
                  </a:lnTo>
                  <a:lnTo>
                    <a:pt x="2722651" y="21932"/>
                  </a:lnTo>
                  <a:lnTo>
                    <a:pt x="2729115" y="26301"/>
                  </a:lnTo>
                  <a:lnTo>
                    <a:pt x="2733484" y="32766"/>
                  </a:lnTo>
                  <a:lnTo>
                    <a:pt x="2735097" y="40665"/>
                  </a:lnTo>
                  <a:lnTo>
                    <a:pt x="2735097" y="6565"/>
                  </a:lnTo>
                  <a:lnTo>
                    <a:pt x="2730208" y="3251"/>
                  </a:lnTo>
                  <a:lnTo>
                    <a:pt x="2714764" y="12"/>
                  </a:lnTo>
                  <a:lnTo>
                    <a:pt x="2653792" y="12"/>
                  </a:lnTo>
                  <a:lnTo>
                    <a:pt x="2637993" y="3213"/>
                  </a:lnTo>
                  <a:lnTo>
                    <a:pt x="2625064" y="11950"/>
                  </a:lnTo>
                  <a:lnTo>
                    <a:pt x="2616327" y="24879"/>
                  </a:lnTo>
                  <a:lnTo>
                    <a:pt x="2613126" y="40665"/>
                  </a:lnTo>
                  <a:lnTo>
                    <a:pt x="2613126" y="101650"/>
                  </a:lnTo>
                  <a:lnTo>
                    <a:pt x="2616301" y="117525"/>
                  </a:lnTo>
                  <a:lnTo>
                    <a:pt x="2624988" y="130441"/>
                  </a:lnTo>
                  <a:lnTo>
                    <a:pt x="2637904" y="139128"/>
                  </a:lnTo>
                  <a:lnTo>
                    <a:pt x="2653792" y="142303"/>
                  </a:lnTo>
                  <a:lnTo>
                    <a:pt x="2714764" y="142303"/>
                  </a:lnTo>
                  <a:lnTo>
                    <a:pt x="2730550" y="139090"/>
                  </a:lnTo>
                  <a:lnTo>
                    <a:pt x="2743479" y="130365"/>
                  </a:lnTo>
                  <a:lnTo>
                    <a:pt x="2749143" y="121983"/>
                  </a:lnTo>
                  <a:lnTo>
                    <a:pt x="2752217" y="117436"/>
                  </a:lnTo>
                  <a:lnTo>
                    <a:pt x="2755430" y="101650"/>
                  </a:lnTo>
                  <a:lnTo>
                    <a:pt x="2755430" y="40665"/>
                  </a:lnTo>
                  <a:close/>
                </a:path>
                <a:path w="2914015" h="142875">
                  <a:moveTo>
                    <a:pt x="2913926" y="12"/>
                  </a:moveTo>
                  <a:lnTo>
                    <a:pt x="2893593" y="12"/>
                  </a:lnTo>
                  <a:lnTo>
                    <a:pt x="2893593" y="70954"/>
                  </a:lnTo>
                  <a:lnTo>
                    <a:pt x="2812288" y="70954"/>
                  </a:lnTo>
                  <a:lnTo>
                    <a:pt x="2804388" y="69354"/>
                  </a:lnTo>
                  <a:lnTo>
                    <a:pt x="2797924" y="64985"/>
                  </a:lnTo>
                  <a:lnTo>
                    <a:pt x="2793555" y="58521"/>
                  </a:lnTo>
                  <a:lnTo>
                    <a:pt x="2791955" y="50622"/>
                  </a:lnTo>
                  <a:lnTo>
                    <a:pt x="2791955" y="12"/>
                  </a:lnTo>
                  <a:lnTo>
                    <a:pt x="2771622" y="12"/>
                  </a:lnTo>
                  <a:lnTo>
                    <a:pt x="2771622" y="50622"/>
                  </a:lnTo>
                  <a:lnTo>
                    <a:pt x="2774924" y="66662"/>
                  </a:lnTo>
                  <a:lnTo>
                    <a:pt x="2783802" y="79565"/>
                  </a:lnTo>
                  <a:lnTo>
                    <a:pt x="2796756" y="88163"/>
                  </a:lnTo>
                  <a:lnTo>
                    <a:pt x="2812288" y="91287"/>
                  </a:lnTo>
                  <a:lnTo>
                    <a:pt x="2893593" y="91287"/>
                  </a:lnTo>
                  <a:lnTo>
                    <a:pt x="2893593" y="142303"/>
                  </a:lnTo>
                  <a:lnTo>
                    <a:pt x="2913926" y="142303"/>
                  </a:lnTo>
                  <a:lnTo>
                    <a:pt x="2913926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12910" y="407153"/>
              <a:ext cx="302826" cy="14229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115249" y="407150"/>
              <a:ext cx="142290" cy="14230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277805" y="407150"/>
              <a:ext cx="302821" cy="14230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600882" y="407153"/>
              <a:ext cx="302825" cy="14229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003214" y="407145"/>
              <a:ext cx="302821" cy="14230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326307" y="407153"/>
              <a:ext cx="162623" cy="14229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580289" y="407150"/>
              <a:ext cx="335344" cy="14230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935894" y="407153"/>
              <a:ext cx="142303" cy="14229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179737" y="407144"/>
              <a:ext cx="455213" cy="14230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8655215" y="407149"/>
              <a:ext cx="918844" cy="142875"/>
            </a:xfrm>
            <a:custGeom>
              <a:avLst/>
              <a:gdLst/>
              <a:ahLst/>
              <a:cxnLst/>
              <a:rect l="l" t="t" r="r" b="b"/>
              <a:pathLst>
                <a:path w="918845" h="142875">
                  <a:moveTo>
                    <a:pt x="142303" y="38"/>
                  </a:moveTo>
                  <a:lnTo>
                    <a:pt x="0" y="38"/>
                  </a:lnTo>
                  <a:lnTo>
                    <a:pt x="0" y="20358"/>
                  </a:lnTo>
                  <a:lnTo>
                    <a:pt x="0" y="60998"/>
                  </a:lnTo>
                  <a:lnTo>
                    <a:pt x="0" y="81318"/>
                  </a:lnTo>
                  <a:lnTo>
                    <a:pt x="0" y="121958"/>
                  </a:lnTo>
                  <a:lnTo>
                    <a:pt x="0" y="142278"/>
                  </a:lnTo>
                  <a:lnTo>
                    <a:pt x="142303" y="142278"/>
                  </a:lnTo>
                  <a:lnTo>
                    <a:pt x="142303" y="121958"/>
                  </a:lnTo>
                  <a:lnTo>
                    <a:pt x="20332" y="121958"/>
                  </a:lnTo>
                  <a:lnTo>
                    <a:pt x="20332" y="81318"/>
                  </a:lnTo>
                  <a:lnTo>
                    <a:pt x="121970" y="81318"/>
                  </a:lnTo>
                  <a:lnTo>
                    <a:pt x="121970" y="60998"/>
                  </a:lnTo>
                  <a:lnTo>
                    <a:pt x="20332" y="60998"/>
                  </a:lnTo>
                  <a:lnTo>
                    <a:pt x="20332" y="20358"/>
                  </a:lnTo>
                  <a:lnTo>
                    <a:pt x="142303" y="20358"/>
                  </a:lnTo>
                  <a:lnTo>
                    <a:pt x="142303" y="38"/>
                  </a:lnTo>
                  <a:close/>
                </a:path>
                <a:path w="918845" h="142875">
                  <a:moveTo>
                    <a:pt x="298742" y="40665"/>
                  </a:moveTo>
                  <a:lnTo>
                    <a:pt x="295198" y="24790"/>
                  </a:lnTo>
                  <a:lnTo>
                    <a:pt x="286346" y="11874"/>
                  </a:lnTo>
                  <a:lnTo>
                    <a:pt x="273532" y="3187"/>
                  </a:lnTo>
                  <a:lnTo>
                    <a:pt x="258089" y="12"/>
                  </a:lnTo>
                  <a:lnTo>
                    <a:pt x="197104" y="12"/>
                  </a:lnTo>
                  <a:lnTo>
                    <a:pt x="181152" y="3530"/>
                  </a:lnTo>
                  <a:lnTo>
                    <a:pt x="168249" y="12331"/>
                  </a:lnTo>
                  <a:lnTo>
                    <a:pt x="159600" y="25133"/>
                  </a:lnTo>
                  <a:lnTo>
                    <a:pt x="156451" y="40665"/>
                  </a:lnTo>
                  <a:lnTo>
                    <a:pt x="156451" y="101650"/>
                  </a:lnTo>
                  <a:lnTo>
                    <a:pt x="159753" y="117690"/>
                  </a:lnTo>
                  <a:lnTo>
                    <a:pt x="168630" y="130594"/>
                  </a:lnTo>
                  <a:lnTo>
                    <a:pt x="181584" y="139192"/>
                  </a:lnTo>
                  <a:lnTo>
                    <a:pt x="197104" y="142316"/>
                  </a:lnTo>
                  <a:lnTo>
                    <a:pt x="258089" y="142316"/>
                  </a:lnTo>
                  <a:lnTo>
                    <a:pt x="274053" y="138988"/>
                  </a:lnTo>
                  <a:lnTo>
                    <a:pt x="286956" y="130060"/>
                  </a:lnTo>
                  <a:lnTo>
                    <a:pt x="295592" y="117094"/>
                  </a:lnTo>
                  <a:lnTo>
                    <a:pt x="298742" y="101650"/>
                  </a:lnTo>
                  <a:lnTo>
                    <a:pt x="278422" y="101650"/>
                  </a:lnTo>
                  <a:lnTo>
                    <a:pt x="276821" y="109537"/>
                  </a:lnTo>
                  <a:lnTo>
                    <a:pt x="272453" y="116001"/>
                  </a:lnTo>
                  <a:lnTo>
                    <a:pt x="265988" y="120370"/>
                  </a:lnTo>
                  <a:lnTo>
                    <a:pt x="258089" y="121983"/>
                  </a:lnTo>
                  <a:lnTo>
                    <a:pt x="197104" y="121983"/>
                  </a:lnTo>
                  <a:lnTo>
                    <a:pt x="189217" y="120370"/>
                  </a:lnTo>
                  <a:lnTo>
                    <a:pt x="182753" y="116001"/>
                  </a:lnTo>
                  <a:lnTo>
                    <a:pt x="178396" y="109537"/>
                  </a:lnTo>
                  <a:lnTo>
                    <a:pt x="176784" y="101650"/>
                  </a:lnTo>
                  <a:lnTo>
                    <a:pt x="176784" y="40665"/>
                  </a:lnTo>
                  <a:lnTo>
                    <a:pt x="178396" y="32766"/>
                  </a:lnTo>
                  <a:lnTo>
                    <a:pt x="182753" y="26314"/>
                  </a:lnTo>
                  <a:lnTo>
                    <a:pt x="189217" y="21945"/>
                  </a:lnTo>
                  <a:lnTo>
                    <a:pt x="197104" y="20345"/>
                  </a:lnTo>
                  <a:lnTo>
                    <a:pt x="258089" y="20345"/>
                  </a:lnTo>
                  <a:lnTo>
                    <a:pt x="265988" y="21945"/>
                  </a:lnTo>
                  <a:lnTo>
                    <a:pt x="272453" y="26314"/>
                  </a:lnTo>
                  <a:lnTo>
                    <a:pt x="276821" y="32766"/>
                  </a:lnTo>
                  <a:lnTo>
                    <a:pt x="278422" y="40665"/>
                  </a:lnTo>
                  <a:lnTo>
                    <a:pt x="298742" y="40665"/>
                  </a:lnTo>
                  <a:close/>
                </a:path>
                <a:path w="918845" h="142875">
                  <a:moveTo>
                    <a:pt x="447090" y="12"/>
                  </a:moveTo>
                  <a:lnTo>
                    <a:pt x="304800" y="12"/>
                  </a:lnTo>
                  <a:lnTo>
                    <a:pt x="304800" y="20332"/>
                  </a:lnTo>
                  <a:lnTo>
                    <a:pt x="365772" y="20332"/>
                  </a:lnTo>
                  <a:lnTo>
                    <a:pt x="365772" y="142252"/>
                  </a:lnTo>
                  <a:lnTo>
                    <a:pt x="386105" y="142252"/>
                  </a:lnTo>
                  <a:lnTo>
                    <a:pt x="386105" y="20332"/>
                  </a:lnTo>
                  <a:lnTo>
                    <a:pt x="447090" y="20332"/>
                  </a:lnTo>
                  <a:lnTo>
                    <a:pt x="447090" y="12"/>
                  </a:lnTo>
                  <a:close/>
                </a:path>
                <a:path w="918845" h="142875">
                  <a:moveTo>
                    <a:pt x="599503" y="40652"/>
                  </a:moveTo>
                  <a:lnTo>
                    <a:pt x="596150" y="24790"/>
                  </a:lnTo>
                  <a:lnTo>
                    <a:pt x="593051" y="20332"/>
                  </a:lnTo>
                  <a:lnTo>
                    <a:pt x="587171" y="11874"/>
                  </a:lnTo>
                  <a:lnTo>
                    <a:pt x="579170" y="6527"/>
                  </a:lnTo>
                  <a:lnTo>
                    <a:pt x="579170" y="40652"/>
                  </a:lnTo>
                  <a:lnTo>
                    <a:pt x="579170" y="101650"/>
                  </a:lnTo>
                  <a:lnTo>
                    <a:pt x="577557" y="109550"/>
                  </a:lnTo>
                  <a:lnTo>
                    <a:pt x="573189" y="116001"/>
                  </a:lnTo>
                  <a:lnTo>
                    <a:pt x="566724" y="120370"/>
                  </a:lnTo>
                  <a:lnTo>
                    <a:pt x="558838" y="121970"/>
                  </a:lnTo>
                  <a:lnTo>
                    <a:pt x="477532" y="121970"/>
                  </a:lnTo>
                  <a:lnTo>
                    <a:pt x="477532" y="81318"/>
                  </a:lnTo>
                  <a:lnTo>
                    <a:pt x="558838" y="81318"/>
                  </a:lnTo>
                  <a:lnTo>
                    <a:pt x="566724" y="82931"/>
                  </a:lnTo>
                  <a:lnTo>
                    <a:pt x="573189" y="87299"/>
                  </a:lnTo>
                  <a:lnTo>
                    <a:pt x="577557" y="93764"/>
                  </a:lnTo>
                  <a:lnTo>
                    <a:pt x="579170" y="101650"/>
                  </a:lnTo>
                  <a:lnTo>
                    <a:pt x="579170" y="40652"/>
                  </a:lnTo>
                  <a:lnTo>
                    <a:pt x="577557" y="48552"/>
                  </a:lnTo>
                  <a:lnTo>
                    <a:pt x="573189" y="55016"/>
                  </a:lnTo>
                  <a:lnTo>
                    <a:pt x="566724" y="59385"/>
                  </a:lnTo>
                  <a:lnTo>
                    <a:pt x="558838" y="60985"/>
                  </a:lnTo>
                  <a:lnTo>
                    <a:pt x="477532" y="60985"/>
                  </a:lnTo>
                  <a:lnTo>
                    <a:pt x="477532" y="20332"/>
                  </a:lnTo>
                  <a:lnTo>
                    <a:pt x="558838" y="20332"/>
                  </a:lnTo>
                  <a:lnTo>
                    <a:pt x="566724" y="21945"/>
                  </a:lnTo>
                  <a:lnTo>
                    <a:pt x="573189" y="26301"/>
                  </a:lnTo>
                  <a:lnTo>
                    <a:pt x="577557" y="32766"/>
                  </a:lnTo>
                  <a:lnTo>
                    <a:pt x="579170" y="40652"/>
                  </a:lnTo>
                  <a:lnTo>
                    <a:pt x="579170" y="6527"/>
                  </a:lnTo>
                  <a:lnTo>
                    <a:pt x="574192" y="3187"/>
                  </a:lnTo>
                  <a:lnTo>
                    <a:pt x="558838" y="0"/>
                  </a:lnTo>
                  <a:lnTo>
                    <a:pt x="457200" y="0"/>
                  </a:lnTo>
                  <a:lnTo>
                    <a:pt x="457200" y="142303"/>
                  </a:lnTo>
                  <a:lnTo>
                    <a:pt x="558838" y="142303"/>
                  </a:lnTo>
                  <a:lnTo>
                    <a:pt x="574802" y="138785"/>
                  </a:lnTo>
                  <a:lnTo>
                    <a:pt x="587705" y="129984"/>
                  </a:lnTo>
                  <a:lnTo>
                    <a:pt x="593115" y="121970"/>
                  </a:lnTo>
                  <a:lnTo>
                    <a:pt x="596353" y="117182"/>
                  </a:lnTo>
                  <a:lnTo>
                    <a:pt x="599503" y="101650"/>
                  </a:lnTo>
                  <a:lnTo>
                    <a:pt x="598627" y="92887"/>
                  </a:lnTo>
                  <a:lnTo>
                    <a:pt x="596011" y="84886"/>
                  </a:lnTo>
                  <a:lnTo>
                    <a:pt x="593890" y="81318"/>
                  </a:lnTo>
                  <a:lnTo>
                    <a:pt x="591693" y="77635"/>
                  </a:lnTo>
                  <a:lnTo>
                    <a:pt x="585673" y="71158"/>
                  </a:lnTo>
                  <a:lnTo>
                    <a:pt x="591693" y="64681"/>
                  </a:lnTo>
                  <a:lnTo>
                    <a:pt x="593890" y="60985"/>
                  </a:lnTo>
                  <a:lnTo>
                    <a:pt x="596011" y="57429"/>
                  </a:lnTo>
                  <a:lnTo>
                    <a:pt x="598627" y="49428"/>
                  </a:lnTo>
                  <a:lnTo>
                    <a:pt x="599503" y="40652"/>
                  </a:lnTo>
                  <a:close/>
                </a:path>
                <a:path w="918845" h="142875">
                  <a:moveTo>
                    <a:pt x="760018" y="38"/>
                  </a:moveTo>
                  <a:lnTo>
                    <a:pt x="617715" y="38"/>
                  </a:lnTo>
                  <a:lnTo>
                    <a:pt x="617715" y="20358"/>
                  </a:lnTo>
                  <a:lnTo>
                    <a:pt x="617715" y="60998"/>
                  </a:lnTo>
                  <a:lnTo>
                    <a:pt x="617715" y="81318"/>
                  </a:lnTo>
                  <a:lnTo>
                    <a:pt x="617715" y="121958"/>
                  </a:lnTo>
                  <a:lnTo>
                    <a:pt x="617715" y="142278"/>
                  </a:lnTo>
                  <a:lnTo>
                    <a:pt x="760018" y="142278"/>
                  </a:lnTo>
                  <a:lnTo>
                    <a:pt x="760018" y="121958"/>
                  </a:lnTo>
                  <a:lnTo>
                    <a:pt x="638048" y="121958"/>
                  </a:lnTo>
                  <a:lnTo>
                    <a:pt x="638048" y="81318"/>
                  </a:lnTo>
                  <a:lnTo>
                    <a:pt x="739686" y="81318"/>
                  </a:lnTo>
                  <a:lnTo>
                    <a:pt x="739686" y="60998"/>
                  </a:lnTo>
                  <a:lnTo>
                    <a:pt x="638048" y="60998"/>
                  </a:lnTo>
                  <a:lnTo>
                    <a:pt x="638048" y="20358"/>
                  </a:lnTo>
                  <a:lnTo>
                    <a:pt x="760018" y="20358"/>
                  </a:lnTo>
                  <a:lnTo>
                    <a:pt x="760018" y="38"/>
                  </a:lnTo>
                  <a:close/>
                </a:path>
                <a:path w="918845" h="142875">
                  <a:moveTo>
                    <a:pt x="918514" y="38"/>
                  </a:moveTo>
                  <a:lnTo>
                    <a:pt x="898182" y="38"/>
                  </a:lnTo>
                  <a:lnTo>
                    <a:pt x="898182" y="60998"/>
                  </a:lnTo>
                  <a:lnTo>
                    <a:pt x="796544" y="60998"/>
                  </a:lnTo>
                  <a:lnTo>
                    <a:pt x="796544" y="38"/>
                  </a:lnTo>
                  <a:lnTo>
                    <a:pt x="776211" y="38"/>
                  </a:lnTo>
                  <a:lnTo>
                    <a:pt x="776211" y="60998"/>
                  </a:lnTo>
                  <a:lnTo>
                    <a:pt x="776211" y="81318"/>
                  </a:lnTo>
                  <a:lnTo>
                    <a:pt x="776211" y="142278"/>
                  </a:lnTo>
                  <a:lnTo>
                    <a:pt x="796544" y="142278"/>
                  </a:lnTo>
                  <a:lnTo>
                    <a:pt x="796544" y="81318"/>
                  </a:lnTo>
                  <a:lnTo>
                    <a:pt x="898182" y="81318"/>
                  </a:lnTo>
                  <a:lnTo>
                    <a:pt x="898182" y="142278"/>
                  </a:lnTo>
                  <a:lnTo>
                    <a:pt x="918514" y="142278"/>
                  </a:lnTo>
                  <a:lnTo>
                    <a:pt x="918514" y="81318"/>
                  </a:lnTo>
                  <a:lnTo>
                    <a:pt x="918514" y="60998"/>
                  </a:lnTo>
                  <a:lnTo>
                    <a:pt x="918514" y="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593988" y="366495"/>
              <a:ext cx="463351" cy="182956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18740" y="699250"/>
              <a:ext cx="142290" cy="14230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781291" y="693165"/>
              <a:ext cx="817244" cy="154940"/>
            </a:xfrm>
            <a:custGeom>
              <a:avLst/>
              <a:gdLst/>
              <a:ahLst/>
              <a:cxnLst/>
              <a:rect l="l" t="t" r="r" b="b"/>
              <a:pathLst>
                <a:path w="817244" h="154940">
                  <a:moveTo>
                    <a:pt x="142303" y="6121"/>
                  </a:moveTo>
                  <a:lnTo>
                    <a:pt x="121970" y="6121"/>
                  </a:lnTo>
                  <a:lnTo>
                    <a:pt x="121970" y="67081"/>
                  </a:lnTo>
                  <a:lnTo>
                    <a:pt x="20332" y="67081"/>
                  </a:lnTo>
                  <a:lnTo>
                    <a:pt x="20332" y="6121"/>
                  </a:lnTo>
                  <a:lnTo>
                    <a:pt x="0" y="6121"/>
                  </a:lnTo>
                  <a:lnTo>
                    <a:pt x="0" y="67081"/>
                  </a:lnTo>
                  <a:lnTo>
                    <a:pt x="0" y="87401"/>
                  </a:lnTo>
                  <a:lnTo>
                    <a:pt x="0" y="148361"/>
                  </a:lnTo>
                  <a:lnTo>
                    <a:pt x="20332" y="148361"/>
                  </a:lnTo>
                  <a:lnTo>
                    <a:pt x="20332" y="87401"/>
                  </a:lnTo>
                  <a:lnTo>
                    <a:pt x="121970" y="87401"/>
                  </a:lnTo>
                  <a:lnTo>
                    <a:pt x="121970" y="148361"/>
                  </a:lnTo>
                  <a:lnTo>
                    <a:pt x="142303" y="148361"/>
                  </a:lnTo>
                  <a:lnTo>
                    <a:pt x="142303" y="87401"/>
                  </a:lnTo>
                  <a:lnTo>
                    <a:pt x="142303" y="67081"/>
                  </a:lnTo>
                  <a:lnTo>
                    <a:pt x="142303" y="6121"/>
                  </a:lnTo>
                  <a:close/>
                </a:path>
                <a:path w="817244" h="154940">
                  <a:moveTo>
                    <a:pt x="319074" y="60985"/>
                  </a:moveTo>
                  <a:lnTo>
                    <a:pt x="315836" y="45275"/>
                  </a:lnTo>
                  <a:lnTo>
                    <a:pt x="312699" y="40652"/>
                  </a:lnTo>
                  <a:lnTo>
                    <a:pt x="307060" y="32334"/>
                  </a:lnTo>
                  <a:lnTo>
                    <a:pt x="298754" y="26708"/>
                  </a:lnTo>
                  <a:lnTo>
                    <a:pt x="298754" y="60985"/>
                  </a:lnTo>
                  <a:lnTo>
                    <a:pt x="298754" y="93510"/>
                  </a:lnTo>
                  <a:lnTo>
                    <a:pt x="297141" y="101396"/>
                  </a:lnTo>
                  <a:lnTo>
                    <a:pt x="292785" y="107861"/>
                  </a:lnTo>
                  <a:lnTo>
                    <a:pt x="286321" y="112229"/>
                  </a:lnTo>
                  <a:lnTo>
                    <a:pt x="278422" y="113830"/>
                  </a:lnTo>
                  <a:lnTo>
                    <a:pt x="249961" y="113830"/>
                  </a:lnTo>
                  <a:lnTo>
                    <a:pt x="249961" y="40652"/>
                  </a:lnTo>
                  <a:lnTo>
                    <a:pt x="278422" y="40652"/>
                  </a:lnTo>
                  <a:lnTo>
                    <a:pt x="286321" y="42252"/>
                  </a:lnTo>
                  <a:lnTo>
                    <a:pt x="292785" y="46621"/>
                  </a:lnTo>
                  <a:lnTo>
                    <a:pt x="297141" y="53086"/>
                  </a:lnTo>
                  <a:lnTo>
                    <a:pt x="298754" y="60985"/>
                  </a:lnTo>
                  <a:lnTo>
                    <a:pt x="298754" y="26708"/>
                  </a:lnTo>
                  <a:lnTo>
                    <a:pt x="294119" y="23558"/>
                  </a:lnTo>
                  <a:lnTo>
                    <a:pt x="278422" y="20320"/>
                  </a:lnTo>
                  <a:lnTo>
                    <a:pt x="249961" y="20320"/>
                  </a:lnTo>
                  <a:lnTo>
                    <a:pt x="249961" y="0"/>
                  </a:lnTo>
                  <a:lnTo>
                    <a:pt x="229628" y="0"/>
                  </a:lnTo>
                  <a:lnTo>
                    <a:pt x="229628" y="20320"/>
                  </a:lnTo>
                  <a:lnTo>
                    <a:pt x="229628" y="40652"/>
                  </a:lnTo>
                  <a:lnTo>
                    <a:pt x="229628" y="113830"/>
                  </a:lnTo>
                  <a:lnTo>
                    <a:pt x="201180" y="113830"/>
                  </a:lnTo>
                  <a:lnTo>
                    <a:pt x="193281" y="112229"/>
                  </a:lnTo>
                  <a:lnTo>
                    <a:pt x="186817" y="107861"/>
                  </a:lnTo>
                  <a:lnTo>
                    <a:pt x="182460" y="101396"/>
                  </a:lnTo>
                  <a:lnTo>
                    <a:pt x="180860" y="93510"/>
                  </a:lnTo>
                  <a:lnTo>
                    <a:pt x="180860" y="60985"/>
                  </a:lnTo>
                  <a:lnTo>
                    <a:pt x="182460" y="53086"/>
                  </a:lnTo>
                  <a:lnTo>
                    <a:pt x="186817" y="46621"/>
                  </a:lnTo>
                  <a:lnTo>
                    <a:pt x="193281" y="42252"/>
                  </a:lnTo>
                  <a:lnTo>
                    <a:pt x="201180" y="40652"/>
                  </a:lnTo>
                  <a:lnTo>
                    <a:pt x="229628" y="40652"/>
                  </a:lnTo>
                  <a:lnTo>
                    <a:pt x="229628" y="20320"/>
                  </a:lnTo>
                  <a:lnTo>
                    <a:pt x="201180" y="20320"/>
                  </a:lnTo>
                  <a:lnTo>
                    <a:pt x="185394" y="23520"/>
                  </a:lnTo>
                  <a:lnTo>
                    <a:pt x="172466" y="32258"/>
                  </a:lnTo>
                  <a:lnTo>
                    <a:pt x="163728" y="45199"/>
                  </a:lnTo>
                  <a:lnTo>
                    <a:pt x="160528" y="60985"/>
                  </a:lnTo>
                  <a:lnTo>
                    <a:pt x="160528" y="93510"/>
                  </a:lnTo>
                  <a:lnTo>
                    <a:pt x="163703" y="109372"/>
                  </a:lnTo>
                  <a:lnTo>
                    <a:pt x="172389" y="122288"/>
                  </a:lnTo>
                  <a:lnTo>
                    <a:pt x="185305" y="130975"/>
                  </a:lnTo>
                  <a:lnTo>
                    <a:pt x="201180" y="134162"/>
                  </a:lnTo>
                  <a:lnTo>
                    <a:pt x="229628" y="134162"/>
                  </a:lnTo>
                  <a:lnTo>
                    <a:pt x="229628" y="154482"/>
                  </a:lnTo>
                  <a:lnTo>
                    <a:pt x="249961" y="154482"/>
                  </a:lnTo>
                  <a:lnTo>
                    <a:pt x="249961" y="134162"/>
                  </a:lnTo>
                  <a:lnTo>
                    <a:pt x="278422" y="134162"/>
                  </a:lnTo>
                  <a:lnTo>
                    <a:pt x="312801" y="113830"/>
                  </a:lnTo>
                  <a:lnTo>
                    <a:pt x="319074" y="93510"/>
                  </a:lnTo>
                  <a:lnTo>
                    <a:pt x="319074" y="60985"/>
                  </a:lnTo>
                  <a:close/>
                </a:path>
                <a:path w="817244" h="154940">
                  <a:moveTo>
                    <a:pt x="477570" y="46748"/>
                  </a:moveTo>
                  <a:lnTo>
                    <a:pt x="474243" y="31038"/>
                  </a:lnTo>
                  <a:lnTo>
                    <a:pt x="471055" y="26416"/>
                  </a:lnTo>
                  <a:lnTo>
                    <a:pt x="465315" y="18110"/>
                  </a:lnTo>
                  <a:lnTo>
                    <a:pt x="457238" y="12649"/>
                  </a:lnTo>
                  <a:lnTo>
                    <a:pt x="457238" y="46748"/>
                  </a:lnTo>
                  <a:lnTo>
                    <a:pt x="457238" y="107734"/>
                  </a:lnTo>
                  <a:lnTo>
                    <a:pt x="455637" y="115633"/>
                  </a:lnTo>
                  <a:lnTo>
                    <a:pt x="451269" y="122097"/>
                  </a:lnTo>
                  <a:lnTo>
                    <a:pt x="444792" y="126466"/>
                  </a:lnTo>
                  <a:lnTo>
                    <a:pt x="436905" y="128066"/>
                  </a:lnTo>
                  <a:lnTo>
                    <a:pt x="375932" y="128066"/>
                  </a:lnTo>
                  <a:lnTo>
                    <a:pt x="368033" y="126466"/>
                  </a:lnTo>
                  <a:lnTo>
                    <a:pt x="361569" y="122097"/>
                  </a:lnTo>
                  <a:lnTo>
                    <a:pt x="357200" y="115633"/>
                  </a:lnTo>
                  <a:lnTo>
                    <a:pt x="355600" y="107734"/>
                  </a:lnTo>
                  <a:lnTo>
                    <a:pt x="355600" y="46748"/>
                  </a:lnTo>
                  <a:lnTo>
                    <a:pt x="357200" y="38849"/>
                  </a:lnTo>
                  <a:lnTo>
                    <a:pt x="361569" y="32385"/>
                  </a:lnTo>
                  <a:lnTo>
                    <a:pt x="368033" y="28016"/>
                  </a:lnTo>
                  <a:lnTo>
                    <a:pt x="375932" y="26416"/>
                  </a:lnTo>
                  <a:lnTo>
                    <a:pt x="436905" y="26416"/>
                  </a:lnTo>
                  <a:lnTo>
                    <a:pt x="444792" y="28016"/>
                  </a:lnTo>
                  <a:lnTo>
                    <a:pt x="451269" y="32385"/>
                  </a:lnTo>
                  <a:lnTo>
                    <a:pt x="455637" y="38849"/>
                  </a:lnTo>
                  <a:lnTo>
                    <a:pt x="457238" y="46748"/>
                  </a:lnTo>
                  <a:lnTo>
                    <a:pt x="457238" y="12649"/>
                  </a:lnTo>
                  <a:lnTo>
                    <a:pt x="452348" y="9334"/>
                  </a:lnTo>
                  <a:lnTo>
                    <a:pt x="436905" y="6096"/>
                  </a:lnTo>
                  <a:lnTo>
                    <a:pt x="375932" y="6096"/>
                  </a:lnTo>
                  <a:lnTo>
                    <a:pt x="360146" y="9296"/>
                  </a:lnTo>
                  <a:lnTo>
                    <a:pt x="347218" y="18034"/>
                  </a:lnTo>
                  <a:lnTo>
                    <a:pt x="338480" y="30962"/>
                  </a:lnTo>
                  <a:lnTo>
                    <a:pt x="335267" y="46748"/>
                  </a:lnTo>
                  <a:lnTo>
                    <a:pt x="335267" y="107734"/>
                  </a:lnTo>
                  <a:lnTo>
                    <a:pt x="338442" y="123609"/>
                  </a:lnTo>
                  <a:lnTo>
                    <a:pt x="347129" y="136525"/>
                  </a:lnTo>
                  <a:lnTo>
                    <a:pt x="360057" y="145211"/>
                  </a:lnTo>
                  <a:lnTo>
                    <a:pt x="375932" y="148386"/>
                  </a:lnTo>
                  <a:lnTo>
                    <a:pt x="436905" y="148386"/>
                  </a:lnTo>
                  <a:lnTo>
                    <a:pt x="452691" y="145173"/>
                  </a:lnTo>
                  <a:lnTo>
                    <a:pt x="465620" y="136448"/>
                  </a:lnTo>
                  <a:lnTo>
                    <a:pt x="471284" y="128066"/>
                  </a:lnTo>
                  <a:lnTo>
                    <a:pt x="474357" y="123520"/>
                  </a:lnTo>
                  <a:lnTo>
                    <a:pt x="477570" y="107734"/>
                  </a:lnTo>
                  <a:lnTo>
                    <a:pt x="477570" y="46748"/>
                  </a:lnTo>
                  <a:close/>
                </a:path>
                <a:path w="817244" h="154940">
                  <a:moveTo>
                    <a:pt x="638098" y="46748"/>
                  </a:moveTo>
                  <a:lnTo>
                    <a:pt x="634542" y="30873"/>
                  </a:lnTo>
                  <a:lnTo>
                    <a:pt x="631482" y="26416"/>
                  </a:lnTo>
                  <a:lnTo>
                    <a:pt x="625690" y="17957"/>
                  </a:lnTo>
                  <a:lnTo>
                    <a:pt x="617766" y="12585"/>
                  </a:lnTo>
                  <a:lnTo>
                    <a:pt x="617766" y="46748"/>
                  </a:lnTo>
                  <a:lnTo>
                    <a:pt x="617766" y="67081"/>
                  </a:lnTo>
                  <a:lnTo>
                    <a:pt x="616153" y="74968"/>
                  </a:lnTo>
                  <a:lnTo>
                    <a:pt x="611784" y="81432"/>
                  </a:lnTo>
                  <a:lnTo>
                    <a:pt x="605320" y="85801"/>
                  </a:lnTo>
                  <a:lnTo>
                    <a:pt x="597433" y="87414"/>
                  </a:lnTo>
                  <a:lnTo>
                    <a:pt x="516128" y="87414"/>
                  </a:lnTo>
                  <a:lnTo>
                    <a:pt x="516128" y="26416"/>
                  </a:lnTo>
                  <a:lnTo>
                    <a:pt x="597433" y="26416"/>
                  </a:lnTo>
                  <a:lnTo>
                    <a:pt x="605320" y="28016"/>
                  </a:lnTo>
                  <a:lnTo>
                    <a:pt x="611784" y="32385"/>
                  </a:lnTo>
                  <a:lnTo>
                    <a:pt x="616153" y="38849"/>
                  </a:lnTo>
                  <a:lnTo>
                    <a:pt x="617766" y="46748"/>
                  </a:lnTo>
                  <a:lnTo>
                    <a:pt x="617766" y="12585"/>
                  </a:lnTo>
                  <a:lnTo>
                    <a:pt x="612876" y="9271"/>
                  </a:lnTo>
                  <a:lnTo>
                    <a:pt x="597433" y="6096"/>
                  </a:lnTo>
                  <a:lnTo>
                    <a:pt x="495795" y="6096"/>
                  </a:lnTo>
                  <a:lnTo>
                    <a:pt x="495795" y="148386"/>
                  </a:lnTo>
                  <a:lnTo>
                    <a:pt x="516128" y="148386"/>
                  </a:lnTo>
                  <a:lnTo>
                    <a:pt x="516128" y="107734"/>
                  </a:lnTo>
                  <a:lnTo>
                    <a:pt x="597433" y="107734"/>
                  </a:lnTo>
                  <a:lnTo>
                    <a:pt x="631685" y="87414"/>
                  </a:lnTo>
                  <a:lnTo>
                    <a:pt x="638098" y="67081"/>
                  </a:lnTo>
                  <a:lnTo>
                    <a:pt x="638098" y="46748"/>
                  </a:lnTo>
                  <a:close/>
                </a:path>
                <a:path w="817244" h="154940">
                  <a:moveTo>
                    <a:pt x="816914" y="6096"/>
                  </a:moveTo>
                  <a:lnTo>
                    <a:pt x="796594" y="6096"/>
                  </a:lnTo>
                  <a:lnTo>
                    <a:pt x="735609" y="94107"/>
                  </a:lnTo>
                  <a:lnTo>
                    <a:pt x="674624" y="6096"/>
                  </a:lnTo>
                  <a:lnTo>
                    <a:pt x="654291" y="6096"/>
                  </a:lnTo>
                  <a:lnTo>
                    <a:pt x="654291" y="148386"/>
                  </a:lnTo>
                  <a:lnTo>
                    <a:pt x="674624" y="148386"/>
                  </a:lnTo>
                  <a:lnTo>
                    <a:pt x="674624" y="42481"/>
                  </a:lnTo>
                  <a:lnTo>
                    <a:pt x="735609" y="130505"/>
                  </a:lnTo>
                  <a:lnTo>
                    <a:pt x="796594" y="42481"/>
                  </a:lnTo>
                  <a:lnTo>
                    <a:pt x="796594" y="148386"/>
                  </a:lnTo>
                  <a:lnTo>
                    <a:pt x="816914" y="148386"/>
                  </a:lnTo>
                  <a:lnTo>
                    <a:pt x="816914" y="60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18482" y="699245"/>
              <a:ext cx="142290" cy="142303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781022" y="699261"/>
              <a:ext cx="638175" cy="163195"/>
            </a:xfrm>
            <a:custGeom>
              <a:avLst/>
              <a:gdLst/>
              <a:ahLst/>
              <a:cxnLst/>
              <a:rect l="l" t="t" r="r" b="b"/>
              <a:pathLst>
                <a:path w="638175" h="163194">
                  <a:moveTo>
                    <a:pt x="162623" y="121970"/>
                  </a:moveTo>
                  <a:lnTo>
                    <a:pt x="142290" y="121970"/>
                  </a:lnTo>
                  <a:lnTo>
                    <a:pt x="142290" y="50"/>
                  </a:lnTo>
                  <a:lnTo>
                    <a:pt x="121958" y="50"/>
                  </a:lnTo>
                  <a:lnTo>
                    <a:pt x="121958" y="121970"/>
                  </a:lnTo>
                  <a:lnTo>
                    <a:pt x="20320" y="121970"/>
                  </a:lnTo>
                  <a:lnTo>
                    <a:pt x="20320" y="50"/>
                  </a:lnTo>
                  <a:lnTo>
                    <a:pt x="0" y="50"/>
                  </a:lnTo>
                  <a:lnTo>
                    <a:pt x="0" y="121970"/>
                  </a:lnTo>
                  <a:lnTo>
                    <a:pt x="0" y="142290"/>
                  </a:lnTo>
                  <a:lnTo>
                    <a:pt x="142290" y="142290"/>
                  </a:lnTo>
                  <a:lnTo>
                    <a:pt x="142290" y="162610"/>
                  </a:lnTo>
                  <a:lnTo>
                    <a:pt x="162623" y="162610"/>
                  </a:lnTo>
                  <a:lnTo>
                    <a:pt x="162623" y="142290"/>
                  </a:lnTo>
                  <a:lnTo>
                    <a:pt x="162623" y="121970"/>
                  </a:lnTo>
                  <a:close/>
                </a:path>
                <a:path w="638175" h="163194">
                  <a:moveTo>
                    <a:pt x="317042" y="0"/>
                  </a:moveTo>
                  <a:lnTo>
                    <a:pt x="296722" y="0"/>
                  </a:lnTo>
                  <a:lnTo>
                    <a:pt x="195084" y="112826"/>
                  </a:lnTo>
                  <a:lnTo>
                    <a:pt x="195084" y="0"/>
                  </a:lnTo>
                  <a:lnTo>
                    <a:pt x="174752" y="0"/>
                  </a:lnTo>
                  <a:lnTo>
                    <a:pt x="174752" y="142303"/>
                  </a:lnTo>
                  <a:lnTo>
                    <a:pt x="195084" y="142303"/>
                  </a:lnTo>
                  <a:lnTo>
                    <a:pt x="296722" y="27444"/>
                  </a:lnTo>
                  <a:lnTo>
                    <a:pt x="296722" y="142303"/>
                  </a:lnTo>
                  <a:lnTo>
                    <a:pt x="317042" y="142303"/>
                  </a:lnTo>
                  <a:lnTo>
                    <a:pt x="317042" y="0"/>
                  </a:lnTo>
                  <a:close/>
                </a:path>
                <a:path w="638175" h="163194">
                  <a:moveTo>
                    <a:pt x="477583" y="40652"/>
                  </a:moveTo>
                  <a:lnTo>
                    <a:pt x="474256" y="24942"/>
                  </a:lnTo>
                  <a:lnTo>
                    <a:pt x="471055" y="20320"/>
                  </a:lnTo>
                  <a:lnTo>
                    <a:pt x="465328" y="12014"/>
                  </a:lnTo>
                  <a:lnTo>
                    <a:pt x="457250" y="6553"/>
                  </a:lnTo>
                  <a:lnTo>
                    <a:pt x="457250" y="40652"/>
                  </a:lnTo>
                  <a:lnTo>
                    <a:pt x="457250" y="101638"/>
                  </a:lnTo>
                  <a:lnTo>
                    <a:pt x="455637" y="109537"/>
                  </a:lnTo>
                  <a:lnTo>
                    <a:pt x="451269" y="116001"/>
                  </a:lnTo>
                  <a:lnTo>
                    <a:pt x="444804" y="120370"/>
                  </a:lnTo>
                  <a:lnTo>
                    <a:pt x="436918" y="121970"/>
                  </a:lnTo>
                  <a:lnTo>
                    <a:pt x="375945" y="121970"/>
                  </a:lnTo>
                  <a:lnTo>
                    <a:pt x="368046" y="120370"/>
                  </a:lnTo>
                  <a:lnTo>
                    <a:pt x="361581" y="116001"/>
                  </a:lnTo>
                  <a:lnTo>
                    <a:pt x="357212" y="109537"/>
                  </a:lnTo>
                  <a:lnTo>
                    <a:pt x="355612" y="101638"/>
                  </a:lnTo>
                  <a:lnTo>
                    <a:pt x="355612" y="40652"/>
                  </a:lnTo>
                  <a:lnTo>
                    <a:pt x="357212" y="32753"/>
                  </a:lnTo>
                  <a:lnTo>
                    <a:pt x="361581" y="26289"/>
                  </a:lnTo>
                  <a:lnTo>
                    <a:pt x="368046" y="21920"/>
                  </a:lnTo>
                  <a:lnTo>
                    <a:pt x="375945" y="20320"/>
                  </a:lnTo>
                  <a:lnTo>
                    <a:pt x="436918" y="20320"/>
                  </a:lnTo>
                  <a:lnTo>
                    <a:pt x="444804" y="21920"/>
                  </a:lnTo>
                  <a:lnTo>
                    <a:pt x="451269" y="26289"/>
                  </a:lnTo>
                  <a:lnTo>
                    <a:pt x="455637" y="32753"/>
                  </a:lnTo>
                  <a:lnTo>
                    <a:pt x="457250" y="40652"/>
                  </a:lnTo>
                  <a:lnTo>
                    <a:pt x="457250" y="6553"/>
                  </a:lnTo>
                  <a:lnTo>
                    <a:pt x="452361" y="3238"/>
                  </a:lnTo>
                  <a:lnTo>
                    <a:pt x="436918" y="0"/>
                  </a:lnTo>
                  <a:lnTo>
                    <a:pt x="375945" y="0"/>
                  </a:lnTo>
                  <a:lnTo>
                    <a:pt x="360146" y="3200"/>
                  </a:lnTo>
                  <a:lnTo>
                    <a:pt x="347218" y="11938"/>
                  </a:lnTo>
                  <a:lnTo>
                    <a:pt x="338480" y="24866"/>
                  </a:lnTo>
                  <a:lnTo>
                    <a:pt x="335280" y="40652"/>
                  </a:lnTo>
                  <a:lnTo>
                    <a:pt x="335280" y="101638"/>
                  </a:lnTo>
                  <a:lnTo>
                    <a:pt x="338455" y="117513"/>
                  </a:lnTo>
                  <a:lnTo>
                    <a:pt x="347141" y="130429"/>
                  </a:lnTo>
                  <a:lnTo>
                    <a:pt x="360057" y="139115"/>
                  </a:lnTo>
                  <a:lnTo>
                    <a:pt x="375945" y="142290"/>
                  </a:lnTo>
                  <a:lnTo>
                    <a:pt x="436918" y="142290"/>
                  </a:lnTo>
                  <a:lnTo>
                    <a:pt x="452704" y="139077"/>
                  </a:lnTo>
                  <a:lnTo>
                    <a:pt x="465632" y="130352"/>
                  </a:lnTo>
                  <a:lnTo>
                    <a:pt x="471297" y="121970"/>
                  </a:lnTo>
                  <a:lnTo>
                    <a:pt x="474370" y="117424"/>
                  </a:lnTo>
                  <a:lnTo>
                    <a:pt x="477583" y="101638"/>
                  </a:lnTo>
                  <a:lnTo>
                    <a:pt x="477583" y="40652"/>
                  </a:lnTo>
                  <a:close/>
                </a:path>
                <a:path w="638175" h="163194">
                  <a:moveTo>
                    <a:pt x="638098" y="25"/>
                  </a:moveTo>
                  <a:lnTo>
                    <a:pt x="617766" y="25"/>
                  </a:lnTo>
                  <a:lnTo>
                    <a:pt x="617766" y="60985"/>
                  </a:lnTo>
                  <a:lnTo>
                    <a:pt x="516128" y="60985"/>
                  </a:lnTo>
                  <a:lnTo>
                    <a:pt x="516128" y="25"/>
                  </a:lnTo>
                  <a:lnTo>
                    <a:pt x="495795" y="25"/>
                  </a:lnTo>
                  <a:lnTo>
                    <a:pt x="495795" y="60985"/>
                  </a:lnTo>
                  <a:lnTo>
                    <a:pt x="495795" y="81305"/>
                  </a:lnTo>
                  <a:lnTo>
                    <a:pt x="495795" y="142265"/>
                  </a:lnTo>
                  <a:lnTo>
                    <a:pt x="516128" y="142265"/>
                  </a:lnTo>
                  <a:lnTo>
                    <a:pt x="516128" y="81305"/>
                  </a:lnTo>
                  <a:lnTo>
                    <a:pt x="617766" y="81305"/>
                  </a:lnTo>
                  <a:lnTo>
                    <a:pt x="617766" y="142265"/>
                  </a:lnTo>
                  <a:lnTo>
                    <a:pt x="638098" y="142265"/>
                  </a:lnTo>
                  <a:lnTo>
                    <a:pt x="638098" y="81305"/>
                  </a:lnTo>
                  <a:lnTo>
                    <a:pt x="638098" y="60985"/>
                  </a:lnTo>
                  <a:lnTo>
                    <a:pt x="638098" y="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439386" y="658595"/>
              <a:ext cx="463340" cy="18295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004275" y="699245"/>
              <a:ext cx="300789" cy="142303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3325330" y="699249"/>
              <a:ext cx="642620" cy="142875"/>
            </a:xfrm>
            <a:custGeom>
              <a:avLst/>
              <a:gdLst/>
              <a:ahLst/>
              <a:cxnLst/>
              <a:rect l="l" t="t" r="r" b="b"/>
              <a:pathLst>
                <a:path w="642620" h="142875">
                  <a:moveTo>
                    <a:pt x="142303" y="94945"/>
                  </a:moveTo>
                  <a:lnTo>
                    <a:pt x="138747" y="79070"/>
                  </a:lnTo>
                  <a:lnTo>
                    <a:pt x="135699" y="74612"/>
                  </a:lnTo>
                  <a:lnTo>
                    <a:pt x="129895" y="66154"/>
                  </a:lnTo>
                  <a:lnTo>
                    <a:pt x="121970" y="60782"/>
                  </a:lnTo>
                  <a:lnTo>
                    <a:pt x="121970" y="94945"/>
                  </a:lnTo>
                  <a:lnTo>
                    <a:pt x="121970" y="101650"/>
                  </a:lnTo>
                  <a:lnTo>
                    <a:pt x="120357" y="109550"/>
                  </a:lnTo>
                  <a:lnTo>
                    <a:pt x="115989" y="116014"/>
                  </a:lnTo>
                  <a:lnTo>
                    <a:pt x="109524" y="120370"/>
                  </a:lnTo>
                  <a:lnTo>
                    <a:pt x="101638" y="121983"/>
                  </a:lnTo>
                  <a:lnTo>
                    <a:pt x="20332" y="121983"/>
                  </a:lnTo>
                  <a:lnTo>
                    <a:pt x="20332" y="74612"/>
                  </a:lnTo>
                  <a:lnTo>
                    <a:pt x="101638" y="74612"/>
                  </a:lnTo>
                  <a:lnTo>
                    <a:pt x="109524" y="76212"/>
                  </a:lnTo>
                  <a:lnTo>
                    <a:pt x="115989" y="80581"/>
                  </a:lnTo>
                  <a:lnTo>
                    <a:pt x="120357" y="87045"/>
                  </a:lnTo>
                  <a:lnTo>
                    <a:pt x="121970" y="94945"/>
                  </a:lnTo>
                  <a:lnTo>
                    <a:pt x="121970" y="60782"/>
                  </a:lnTo>
                  <a:lnTo>
                    <a:pt x="117081" y="57467"/>
                  </a:lnTo>
                  <a:lnTo>
                    <a:pt x="101638" y="54292"/>
                  </a:lnTo>
                  <a:lnTo>
                    <a:pt x="20332" y="54292"/>
                  </a:lnTo>
                  <a:lnTo>
                    <a:pt x="20332" y="20332"/>
                  </a:lnTo>
                  <a:lnTo>
                    <a:pt x="121970" y="20332"/>
                  </a:lnTo>
                  <a:lnTo>
                    <a:pt x="121970" y="12"/>
                  </a:lnTo>
                  <a:lnTo>
                    <a:pt x="0" y="12"/>
                  </a:lnTo>
                  <a:lnTo>
                    <a:pt x="0" y="142303"/>
                  </a:lnTo>
                  <a:lnTo>
                    <a:pt x="101638" y="142303"/>
                  </a:lnTo>
                  <a:lnTo>
                    <a:pt x="117602" y="138976"/>
                  </a:lnTo>
                  <a:lnTo>
                    <a:pt x="130505" y="130060"/>
                  </a:lnTo>
                  <a:lnTo>
                    <a:pt x="135890" y="121983"/>
                  </a:lnTo>
                  <a:lnTo>
                    <a:pt x="139153" y="117094"/>
                  </a:lnTo>
                  <a:lnTo>
                    <a:pt x="142303" y="101650"/>
                  </a:lnTo>
                  <a:lnTo>
                    <a:pt x="142303" y="94945"/>
                  </a:lnTo>
                  <a:close/>
                </a:path>
                <a:path w="642620" h="142875">
                  <a:moveTo>
                    <a:pt x="298754" y="40665"/>
                  </a:moveTo>
                  <a:lnTo>
                    <a:pt x="295440" y="24955"/>
                  </a:lnTo>
                  <a:lnTo>
                    <a:pt x="292239" y="20332"/>
                  </a:lnTo>
                  <a:lnTo>
                    <a:pt x="286512" y="12026"/>
                  </a:lnTo>
                  <a:lnTo>
                    <a:pt x="278422" y="6565"/>
                  </a:lnTo>
                  <a:lnTo>
                    <a:pt x="278422" y="40665"/>
                  </a:lnTo>
                  <a:lnTo>
                    <a:pt x="278422" y="101650"/>
                  </a:lnTo>
                  <a:lnTo>
                    <a:pt x="276821" y="109550"/>
                  </a:lnTo>
                  <a:lnTo>
                    <a:pt x="272453" y="116014"/>
                  </a:lnTo>
                  <a:lnTo>
                    <a:pt x="265988" y="120383"/>
                  </a:lnTo>
                  <a:lnTo>
                    <a:pt x="258089" y="121983"/>
                  </a:lnTo>
                  <a:lnTo>
                    <a:pt x="197116" y="121983"/>
                  </a:lnTo>
                  <a:lnTo>
                    <a:pt x="189217" y="120383"/>
                  </a:lnTo>
                  <a:lnTo>
                    <a:pt x="182753" y="116014"/>
                  </a:lnTo>
                  <a:lnTo>
                    <a:pt x="178384" y="109550"/>
                  </a:lnTo>
                  <a:lnTo>
                    <a:pt x="176784" y="101650"/>
                  </a:lnTo>
                  <a:lnTo>
                    <a:pt x="176784" y="40665"/>
                  </a:lnTo>
                  <a:lnTo>
                    <a:pt x="178384" y="32766"/>
                  </a:lnTo>
                  <a:lnTo>
                    <a:pt x="182753" y="26301"/>
                  </a:lnTo>
                  <a:lnTo>
                    <a:pt x="189217" y="21932"/>
                  </a:lnTo>
                  <a:lnTo>
                    <a:pt x="197116" y="20332"/>
                  </a:lnTo>
                  <a:lnTo>
                    <a:pt x="258089" y="20332"/>
                  </a:lnTo>
                  <a:lnTo>
                    <a:pt x="265988" y="21932"/>
                  </a:lnTo>
                  <a:lnTo>
                    <a:pt x="272453" y="26301"/>
                  </a:lnTo>
                  <a:lnTo>
                    <a:pt x="276821" y="32766"/>
                  </a:lnTo>
                  <a:lnTo>
                    <a:pt x="278422" y="40665"/>
                  </a:lnTo>
                  <a:lnTo>
                    <a:pt x="278422" y="6565"/>
                  </a:lnTo>
                  <a:lnTo>
                    <a:pt x="273532" y="3251"/>
                  </a:lnTo>
                  <a:lnTo>
                    <a:pt x="258089" y="12"/>
                  </a:lnTo>
                  <a:lnTo>
                    <a:pt x="197116" y="12"/>
                  </a:lnTo>
                  <a:lnTo>
                    <a:pt x="181330" y="3213"/>
                  </a:lnTo>
                  <a:lnTo>
                    <a:pt x="168402" y="11950"/>
                  </a:lnTo>
                  <a:lnTo>
                    <a:pt x="159664" y="24879"/>
                  </a:lnTo>
                  <a:lnTo>
                    <a:pt x="156451" y="40665"/>
                  </a:lnTo>
                  <a:lnTo>
                    <a:pt x="156451" y="101650"/>
                  </a:lnTo>
                  <a:lnTo>
                    <a:pt x="159626" y="117525"/>
                  </a:lnTo>
                  <a:lnTo>
                    <a:pt x="168313" y="130441"/>
                  </a:lnTo>
                  <a:lnTo>
                    <a:pt x="181241" y="139128"/>
                  </a:lnTo>
                  <a:lnTo>
                    <a:pt x="197116" y="142303"/>
                  </a:lnTo>
                  <a:lnTo>
                    <a:pt x="258089" y="142303"/>
                  </a:lnTo>
                  <a:lnTo>
                    <a:pt x="273875" y="139090"/>
                  </a:lnTo>
                  <a:lnTo>
                    <a:pt x="286816" y="130365"/>
                  </a:lnTo>
                  <a:lnTo>
                    <a:pt x="292481" y="121983"/>
                  </a:lnTo>
                  <a:lnTo>
                    <a:pt x="295554" y="117436"/>
                  </a:lnTo>
                  <a:lnTo>
                    <a:pt x="298754" y="101650"/>
                  </a:lnTo>
                  <a:lnTo>
                    <a:pt x="298754" y="40665"/>
                  </a:lnTo>
                  <a:close/>
                </a:path>
                <a:path w="642620" h="142875">
                  <a:moveTo>
                    <a:pt x="449110" y="12"/>
                  </a:moveTo>
                  <a:lnTo>
                    <a:pt x="306819" y="12"/>
                  </a:lnTo>
                  <a:lnTo>
                    <a:pt x="306819" y="20332"/>
                  </a:lnTo>
                  <a:lnTo>
                    <a:pt x="367792" y="20332"/>
                  </a:lnTo>
                  <a:lnTo>
                    <a:pt x="367792" y="142252"/>
                  </a:lnTo>
                  <a:lnTo>
                    <a:pt x="388124" y="142252"/>
                  </a:lnTo>
                  <a:lnTo>
                    <a:pt x="388124" y="20332"/>
                  </a:lnTo>
                  <a:lnTo>
                    <a:pt x="449110" y="20332"/>
                  </a:lnTo>
                  <a:lnTo>
                    <a:pt x="449110" y="12"/>
                  </a:lnTo>
                  <a:close/>
                </a:path>
                <a:path w="642620" h="142875">
                  <a:moveTo>
                    <a:pt x="601522" y="91478"/>
                  </a:moveTo>
                  <a:lnTo>
                    <a:pt x="597966" y="75615"/>
                  </a:lnTo>
                  <a:lnTo>
                    <a:pt x="594918" y="71158"/>
                  </a:lnTo>
                  <a:lnTo>
                    <a:pt x="589114" y="62699"/>
                  </a:lnTo>
                  <a:lnTo>
                    <a:pt x="581202" y="57340"/>
                  </a:lnTo>
                  <a:lnTo>
                    <a:pt x="581202" y="91478"/>
                  </a:lnTo>
                  <a:lnTo>
                    <a:pt x="581202" y="101650"/>
                  </a:lnTo>
                  <a:lnTo>
                    <a:pt x="579589" y="109550"/>
                  </a:lnTo>
                  <a:lnTo>
                    <a:pt x="575221" y="116001"/>
                  </a:lnTo>
                  <a:lnTo>
                    <a:pt x="568756" y="120370"/>
                  </a:lnTo>
                  <a:lnTo>
                    <a:pt x="560870" y="121970"/>
                  </a:lnTo>
                  <a:lnTo>
                    <a:pt x="479564" y="121970"/>
                  </a:lnTo>
                  <a:lnTo>
                    <a:pt x="479564" y="71158"/>
                  </a:lnTo>
                  <a:lnTo>
                    <a:pt x="560870" y="71158"/>
                  </a:lnTo>
                  <a:lnTo>
                    <a:pt x="568756" y="72771"/>
                  </a:lnTo>
                  <a:lnTo>
                    <a:pt x="575221" y="77127"/>
                  </a:lnTo>
                  <a:lnTo>
                    <a:pt x="579589" y="83591"/>
                  </a:lnTo>
                  <a:lnTo>
                    <a:pt x="581202" y="91478"/>
                  </a:lnTo>
                  <a:lnTo>
                    <a:pt x="581202" y="57340"/>
                  </a:lnTo>
                  <a:lnTo>
                    <a:pt x="576313" y="54013"/>
                  </a:lnTo>
                  <a:lnTo>
                    <a:pt x="560870" y="50825"/>
                  </a:lnTo>
                  <a:lnTo>
                    <a:pt x="479564" y="50825"/>
                  </a:lnTo>
                  <a:lnTo>
                    <a:pt x="479564" y="0"/>
                  </a:lnTo>
                  <a:lnTo>
                    <a:pt x="459232" y="0"/>
                  </a:lnTo>
                  <a:lnTo>
                    <a:pt x="459232" y="142303"/>
                  </a:lnTo>
                  <a:lnTo>
                    <a:pt x="560870" y="142303"/>
                  </a:lnTo>
                  <a:lnTo>
                    <a:pt x="576821" y="138988"/>
                  </a:lnTo>
                  <a:lnTo>
                    <a:pt x="589724" y="130060"/>
                  </a:lnTo>
                  <a:lnTo>
                    <a:pt x="595109" y="121970"/>
                  </a:lnTo>
                  <a:lnTo>
                    <a:pt x="598360" y="117094"/>
                  </a:lnTo>
                  <a:lnTo>
                    <a:pt x="601522" y="101650"/>
                  </a:lnTo>
                  <a:lnTo>
                    <a:pt x="601522" y="91478"/>
                  </a:lnTo>
                  <a:close/>
                </a:path>
                <a:path w="642620" h="142875">
                  <a:moveTo>
                    <a:pt x="642188" y="0"/>
                  </a:moveTo>
                  <a:lnTo>
                    <a:pt x="621855" y="0"/>
                  </a:lnTo>
                  <a:lnTo>
                    <a:pt x="621855" y="142303"/>
                  </a:lnTo>
                  <a:lnTo>
                    <a:pt x="642188" y="142303"/>
                  </a:lnTo>
                  <a:lnTo>
                    <a:pt x="642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069041" y="699248"/>
              <a:ext cx="142303" cy="142303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308821" y="699250"/>
              <a:ext cx="302821" cy="142303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631893" y="699261"/>
              <a:ext cx="991869" cy="142875"/>
            </a:xfrm>
            <a:custGeom>
              <a:avLst/>
              <a:gdLst/>
              <a:ahLst/>
              <a:cxnLst/>
              <a:rect l="l" t="t" r="r" b="b"/>
              <a:pathLst>
                <a:path w="991870" h="142875">
                  <a:moveTo>
                    <a:pt x="142303" y="40652"/>
                  </a:moveTo>
                  <a:lnTo>
                    <a:pt x="138747" y="24777"/>
                  </a:lnTo>
                  <a:lnTo>
                    <a:pt x="135686" y="20320"/>
                  </a:lnTo>
                  <a:lnTo>
                    <a:pt x="129895" y="11861"/>
                  </a:lnTo>
                  <a:lnTo>
                    <a:pt x="121970" y="6489"/>
                  </a:lnTo>
                  <a:lnTo>
                    <a:pt x="121970" y="40652"/>
                  </a:lnTo>
                  <a:lnTo>
                    <a:pt x="121970" y="60985"/>
                  </a:lnTo>
                  <a:lnTo>
                    <a:pt x="120357" y="68872"/>
                  </a:lnTo>
                  <a:lnTo>
                    <a:pt x="115989" y="75336"/>
                  </a:lnTo>
                  <a:lnTo>
                    <a:pt x="109524" y="79705"/>
                  </a:lnTo>
                  <a:lnTo>
                    <a:pt x="101638" y="81318"/>
                  </a:lnTo>
                  <a:lnTo>
                    <a:pt x="20332" y="81318"/>
                  </a:lnTo>
                  <a:lnTo>
                    <a:pt x="20332" y="20320"/>
                  </a:lnTo>
                  <a:lnTo>
                    <a:pt x="101638" y="20320"/>
                  </a:lnTo>
                  <a:lnTo>
                    <a:pt x="109524" y="21920"/>
                  </a:lnTo>
                  <a:lnTo>
                    <a:pt x="115989" y="26289"/>
                  </a:lnTo>
                  <a:lnTo>
                    <a:pt x="120357" y="32753"/>
                  </a:lnTo>
                  <a:lnTo>
                    <a:pt x="121970" y="40652"/>
                  </a:lnTo>
                  <a:lnTo>
                    <a:pt x="121970" y="6489"/>
                  </a:lnTo>
                  <a:lnTo>
                    <a:pt x="117081" y="3175"/>
                  </a:lnTo>
                  <a:lnTo>
                    <a:pt x="101638" y="0"/>
                  </a:lnTo>
                  <a:lnTo>
                    <a:pt x="0" y="0"/>
                  </a:lnTo>
                  <a:lnTo>
                    <a:pt x="0" y="142290"/>
                  </a:lnTo>
                  <a:lnTo>
                    <a:pt x="20332" y="142290"/>
                  </a:lnTo>
                  <a:lnTo>
                    <a:pt x="20332" y="101638"/>
                  </a:lnTo>
                  <a:lnTo>
                    <a:pt x="101638" y="101638"/>
                  </a:lnTo>
                  <a:lnTo>
                    <a:pt x="135890" y="81318"/>
                  </a:lnTo>
                  <a:lnTo>
                    <a:pt x="142303" y="60985"/>
                  </a:lnTo>
                  <a:lnTo>
                    <a:pt x="142303" y="40652"/>
                  </a:lnTo>
                  <a:close/>
                </a:path>
                <a:path w="991870" h="142875">
                  <a:moveTo>
                    <a:pt x="300799" y="25"/>
                  </a:moveTo>
                  <a:lnTo>
                    <a:pt x="158496" y="25"/>
                  </a:lnTo>
                  <a:lnTo>
                    <a:pt x="158496" y="20345"/>
                  </a:lnTo>
                  <a:lnTo>
                    <a:pt x="158496" y="60985"/>
                  </a:lnTo>
                  <a:lnTo>
                    <a:pt x="158496" y="81305"/>
                  </a:lnTo>
                  <a:lnTo>
                    <a:pt x="158496" y="121945"/>
                  </a:lnTo>
                  <a:lnTo>
                    <a:pt x="158496" y="142265"/>
                  </a:lnTo>
                  <a:lnTo>
                    <a:pt x="300799" y="142265"/>
                  </a:lnTo>
                  <a:lnTo>
                    <a:pt x="300799" y="121945"/>
                  </a:lnTo>
                  <a:lnTo>
                    <a:pt x="178828" y="121945"/>
                  </a:lnTo>
                  <a:lnTo>
                    <a:pt x="178828" y="81305"/>
                  </a:lnTo>
                  <a:lnTo>
                    <a:pt x="280466" y="81305"/>
                  </a:lnTo>
                  <a:lnTo>
                    <a:pt x="280466" y="60985"/>
                  </a:lnTo>
                  <a:lnTo>
                    <a:pt x="178828" y="60985"/>
                  </a:lnTo>
                  <a:lnTo>
                    <a:pt x="178828" y="20345"/>
                  </a:lnTo>
                  <a:lnTo>
                    <a:pt x="300799" y="20345"/>
                  </a:lnTo>
                  <a:lnTo>
                    <a:pt x="300799" y="25"/>
                  </a:lnTo>
                  <a:close/>
                </a:path>
                <a:path w="991870" h="142875">
                  <a:moveTo>
                    <a:pt x="493839" y="0"/>
                  </a:moveTo>
                  <a:lnTo>
                    <a:pt x="473506" y="0"/>
                  </a:lnTo>
                  <a:lnTo>
                    <a:pt x="473506" y="20332"/>
                  </a:lnTo>
                  <a:lnTo>
                    <a:pt x="412534" y="54076"/>
                  </a:lnTo>
                  <a:lnTo>
                    <a:pt x="412534" y="0"/>
                  </a:lnTo>
                  <a:lnTo>
                    <a:pt x="392201" y="0"/>
                  </a:lnTo>
                  <a:lnTo>
                    <a:pt x="392201" y="54076"/>
                  </a:lnTo>
                  <a:lnTo>
                    <a:pt x="331216" y="20332"/>
                  </a:lnTo>
                  <a:lnTo>
                    <a:pt x="331216" y="0"/>
                  </a:lnTo>
                  <a:lnTo>
                    <a:pt x="310896" y="0"/>
                  </a:lnTo>
                  <a:lnTo>
                    <a:pt x="310896" y="32321"/>
                  </a:lnTo>
                  <a:lnTo>
                    <a:pt x="381419" y="71348"/>
                  </a:lnTo>
                  <a:lnTo>
                    <a:pt x="310896" y="110375"/>
                  </a:lnTo>
                  <a:lnTo>
                    <a:pt x="310896" y="142303"/>
                  </a:lnTo>
                  <a:lnTo>
                    <a:pt x="331216" y="142303"/>
                  </a:lnTo>
                  <a:lnTo>
                    <a:pt x="331216" y="122377"/>
                  </a:lnTo>
                  <a:lnTo>
                    <a:pt x="392201" y="88633"/>
                  </a:lnTo>
                  <a:lnTo>
                    <a:pt x="392201" y="142303"/>
                  </a:lnTo>
                  <a:lnTo>
                    <a:pt x="412534" y="142303"/>
                  </a:lnTo>
                  <a:lnTo>
                    <a:pt x="412534" y="88633"/>
                  </a:lnTo>
                  <a:lnTo>
                    <a:pt x="473506" y="122377"/>
                  </a:lnTo>
                  <a:lnTo>
                    <a:pt x="473506" y="142303"/>
                  </a:lnTo>
                  <a:lnTo>
                    <a:pt x="493839" y="142303"/>
                  </a:lnTo>
                  <a:lnTo>
                    <a:pt x="493839" y="110375"/>
                  </a:lnTo>
                  <a:lnTo>
                    <a:pt x="423303" y="71348"/>
                  </a:lnTo>
                  <a:lnTo>
                    <a:pt x="493839" y="32321"/>
                  </a:lnTo>
                  <a:lnTo>
                    <a:pt x="493839" y="0"/>
                  </a:lnTo>
                  <a:close/>
                </a:path>
                <a:path w="991870" h="142875">
                  <a:moveTo>
                    <a:pt x="680796" y="121970"/>
                  </a:moveTo>
                  <a:lnTo>
                    <a:pt x="660463" y="121970"/>
                  </a:lnTo>
                  <a:lnTo>
                    <a:pt x="660463" y="20332"/>
                  </a:lnTo>
                  <a:lnTo>
                    <a:pt x="660463" y="0"/>
                  </a:lnTo>
                  <a:lnTo>
                    <a:pt x="640130" y="0"/>
                  </a:lnTo>
                  <a:lnTo>
                    <a:pt x="640130" y="20332"/>
                  </a:lnTo>
                  <a:lnTo>
                    <a:pt x="640130" y="121970"/>
                  </a:lnTo>
                  <a:lnTo>
                    <a:pt x="538492" y="121970"/>
                  </a:lnTo>
                  <a:lnTo>
                    <a:pt x="538492" y="40652"/>
                  </a:lnTo>
                  <a:lnTo>
                    <a:pt x="540092" y="32753"/>
                  </a:lnTo>
                  <a:lnTo>
                    <a:pt x="544461" y="26301"/>
                  </a:lnTo>
                  <a:lnTo>
                    <a:pt x="550926" y="21932"/>
                  </a:lnTo>
                  <a:lnTo>
                    <a:pt x="558825" y="20332"/>
                  </a:lnTo>
                  <a:lnTo>
                    <a:pt x="640130" y="20332"/>
                  </a:lnTo>
                  <a:lnTo>
                    <a:pt x="640130" y="0"/>
                  </a:lnTo>
                  <a:lnTo>
                    <a:pt x="558825" y="0"/>
                  </a:lnTo>
                  <a:lnTo>
                    <a:pt x="542861" y="3314"/>
                  </a:lnTo>
                  <a:lnTo>
                    <a:pt x="529945" y="12242"/>
                  </a:lnTo>
                  <a:lnTo>
                    <a:pt x="521309" y="25209"/>
                  </a:lnTo>
                  <a:lnTo>
                    <a:pt x="518160" y="40652"/>
                  </a:lnTo>
                  <a:lnTo>
                    <a:pt x="518160" y="121970"/>
                  </a:lnTo>
                  <a:lnTo>
                    <a:pt x="497840" y="121970"/>
                  </a:lnTo>
                  <a:lnTo>
                    <a:pt x="497840" y="142303"/>
                  </a:lnTo>
                  <a:lnTo>
                    <a:pt x="680796" y="142303"/>
                  </a:lnTo>
                  <a:lnTo>
                    <a:pt x="680796" y="121970"/>
                  </a:lnTo>
                  <a:close/>
                </a:path>
                <a:path w="991870" h="142875">
                  <a:moveTo>
                    <a:pt x="833170" y="25"/>
                  </a:moveTo>
                  <a:lnTo>
                    <a:pt x="690867" y="25"/>
                  </a:lnTo>
                  <a:lnTo>
                    <a:pt x="690867" y="20345"/>
                  </a:lnTo>
                  <a:lnTo>
                    <a:pt x="690867" y="60985"/>
                  </a:lnTo>
                  <a:lnTo>
                    <a:pt x="690867" y="81305"/>
                  </a:lnTo>
                  <a:lnTo>
                    <a:pt x="690867" y="121945"/>
                  </a:lnTo>
                  <a:lnTo>
                    <a:pt x="690867" y="142265"/>
                  </a:lnTo>
                  <a:lnTo>
                    <a:pt x="833170" y="142265"/>
                  </a:lnTo>
                  <a:lnTo>
                    <a:pt x="833170" y="121945"/>
                  </a:lnTo>
                  <a:lnTo>
                    <a:pt x="711200" y="121945"/>
                  </a:lnTo>
                  <a:lnTo>
                    <a:pt x="711200" y="81305"/>
                  </a:lnTo>
                  <a:lnTo>
                    <a:pt x="812838" y="81305"/>
                  </a:lnTo>
                  <a:lnTo>
                    <a:pt x="812838" y="60985"/>
                  </a:lnTo>
                  <a:lnTo>
                    <a:pt x="711200" y="60985"/>
                  </a:lnTo>
                  <a:lnTo>
                    <a:pt x="711200" y="20345"/>
                  </a:lnTo>
                  <a:lnTo>
                    <a:pt x="833170" y="20345"/>
                  </a:lnTo>
                  <a:lnTo>
                    <a:pt x="833170" y="25"/>
                  </a:lnTo>
                  <a:close/>
                </a:path>
                <a:path w="991870" h="142875">
                  <a:moveTo>
                    <a:pt x="991679" y="25"/>
                  </a:moveTo>
                  <a:lnTo>
                    <a:pt x="971346" y="25"/>
                  </a:lnTo>
                  <a:lnTo>
                    <a:pt x="971346" y="60985"/>
                  </a:lnTo>
                  <a:lnTo>
                    <a:pt x="869708" y="60985"/>
                  </a:lnTo>
                  <a:lnTo>
                    <a:pt x="869708" y="25"/>
                  </a:lnTo>
                  <a:lnTo>
                    <a:pt x="849376" y="25"/>
                  </a:lnTo>
                  <a:lnTo>
                    <a:pt x="849376" y="60985"/>
                  </a:lnTo>
                  <a:lnTo>
                    <a:pt x="849376" y="81305"/>
                  </a:lnTo>
                  <a:lnTo>
                    <a:pt x="849376" y="142265"/>
                  </a:lnTo>
                  <a:lnTo>
                    <a:pt x="869708" y="142265"/>
                  </a:lnTo>
                  <a:lnTo>
                    <a:pt x="869708" y="81305"/>
                  </a:lnTo>
                  <a:lnTo>
                    <a:pt x="971346" y="81305"/>
                  </a:lnTo>
                  <a:lnTo>
                    <a:pt x="971346" y="142265"/>
                  </a:lnTo>
                  <a:lnTo>
                    <a:pt x="991679" y="142265"/>
                  </a:lnTo>
                  <a:lnTo>
                    <a:pt x="991679" y="81305"/>
                  </a:lnTo>
                  <a:lnTo>
                    <a:pt x="991679" y="60985"/>
                  </a:lnTo>
                  <a:lnTo>
                    <a:pt x="991679" y="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3" name="object 33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643835" y="699250"/>
              <a:ext cx="142290" cy="142303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806393" y="699249"/>
              <a:ext cx="294674" cy="142304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6196520" y="678929"/>
              <a:ext cx="890269" cy="183515"/>
            </a:xfrm>
            <a:custGeom>
              <a:avLst/>
              <a:gdLst/>
              <a:ahLst/>
              <a:cxnLst/>
              <a:rect l="l" t="t" r="r" b="b"/>
              <a:pathLst>
                <a:path w="890270" h="183515">
                  <a:moveTo>
                    <a:pt x="40665" y="0"/>
                  </a:moveTo>
                  <a:lnTo>
                    <a:pt x="24701" y="3517"/>
                  </a:lnTo>
                  <a:lnTo>
                    <a:pt x="11798" y="12319"/>
                  </a:lnTo>
                  <a:lnTo>
                    <a:pt x="3149" y="25133"/>
                  </a:lnTo>
                  <a:lnTo>
                    <a:pt x="0" y="40665"/>
                  </a:lnTo>
                  <a:lnTo>
                    <a:pt x="0" y="142303"/>
                  </a:lnTo>
                  <a:lnTo>
                    <a:pt x="3327" y="158254"/>
                  </a:lnTo>
                  <a:lnTo>
                    <a:pt x="12242" y="171157"/>
                  </a:lnTo>
                  <a:lnTo>
                    <a:pt x="25209" y="179793"/>
                  </a:lnTo>
                  <a:lnTo>
                    <a:pt x="40665" y="182956"/>
                  </a:lnTo>
                  <a:lnTo>
                    <a:pt x="40665" y="162636"/>
                  </a:lnTo>
                  <a:lnTo>
                    <a:pt x="32766" y="161023"/>
                  </a:lnTo>
                  <a:lnTo>
                    <a:pt x="26301" y="156654"/>
                  </a:lnTo>
                  <a:lnTo>
                    <a:pt x="21932" y="150190"/>
                  </a:lnTo>
                  <a:lnTo>
                    <a:pt x="20332" y="142303"/>
                  </a:lnTo>
                  <a:lnTo>
                    <a:pt x="20332" y="40665"/>
                  </a:lnTo>
                  <a:lnTo>
                    <a:pt x="21932" y="32766"/>
                  </a:lnTo>
                  <a:lnTo>
                    <a:pt x="26301" y="26301"/>
                  </a:lnTo>
                  <a:lnTo>
                    <a:pt x="32766" y="21932"/>
                  </a:lnTo>
                  <a:lnTo>
                    <a:pt x="40665" y="20332"/>
                  </a:lnTo>
                  <a:lnTo>
                    <a:pt x="40665" y="0"/>
                  </a:lnTo>
                  <a:close/>
                </a:path>
                <a:path w="890270" h="183515">
                  <a:moveTo>
                    <a:pt x="217474" y="20332"/>
                  </a:moveTo>
                  <a:lnTo>
                    <a:pt x="197154" y="20332"/>
                  </a:lnTo>
                  <a:lnTo>
                    <a:pt x="136169" y="108343"/>
                  </a:lnTo>
                  <a:lnTo>
                    <a:pt x="75184" y="20332"/>
                  </a:lnTo>
                  <a:lnTo>
                    <a:pt x="54851" y="20332"/>
                  </a:lnTo>
                  <a:lnTo>
                    <a:pt x="54851" y="162623"/>
                  </a:lnTo>
                  <a:lnTo>
                    <a:pt x="75184" y="162623"/>
                  </a:lnTo>
                  <a:lnTo>
                    <a:pt x="75184" y="56718"/>
                  </a:lnTo>
                  <a:lnTo>
                    <a:pt x="136169" y="144741"/>
                  </a:lnTo>
                  <a:lnTo>
                    <a:pt x="197154" y="56718"/>
                  </a:lnTo>
                  <a:lnTo>
                    <a:pt x="197154" y="162623"/>
                  </a:lnTo>
                  <a:lnTo>
                    <a:pt x="217474" y="162623"/>
                  </a:lnTo>
                  <a:lnTo>
                    <a:pt x="217474" y="20332"/>
                  </a:lnTo>
                  <a:close/>
                </a:path>
                <a:path w="890270" h="183515">
                  <a:moveTo>
                    <a:pt x="378015" y="60985"/>
                  </a:moveTo>
                  <a:lnTo>
                    <a:pt x="374688" y="45275"/>
                  </a:lnTo>
                  <a:lnTo>
                    <a:pt x="371487" y="40652"/>
                  </a:lnTo>
                  <a:lnTo>
                    <a:pt x="365760" y="32346"/>
                  </a:lnTo>
                  <a:lnTo>
                    <a:pt x="357682" y="26885"/>
                  </a:lnTo>
                  <a:lnTo>
                    <a:pt x="357682" y="60985"/>
                  </a:lnTo>
                  <a:lnTo>
                    <a:pt x="357682" y="121970"/>
                  </a:lnTo>
                  <a:lnTo>
                    <a:pt x="356069" y="129870"/>
                  </a:lnTo>
                  <a:lnTo>
                    <a:pt x="351701" y="136334"/>
                  </a:lnTo>
                  <a:lnTo>
                    <a:pt x="345236" y="140703"/>
                  </a:lnTo>
                  <a:lnTo>
                    <a:pt x="337350" y="142303"/>
                  </a:lnTo>
                  <a:lnTo>
                    <a:pt x="276377" y="142303"/>
                  </a:lnTo>
                  <a:lnTo>
                    <a:pt x="268478" y="140703"/>
                  </a:lnTo>
                  <a:lnTo>
                    <a:pt x="262013" y="136334"/>
                  </a:lnTo>
                  <a:lnTo>
                    <a:pt x="257644" y="129870"/>
                  </a:lnTo>
                  <a:lnTo>
                    <a:pt x="256044" y="121970"/>
                  </a:lnTo>
                  <a:lnTo>
                    <a:pt x="256044" y="60985"/>
                  </a:lnTo>
                  <a:lnTo>
                    <a:pt x="257644" y="53086"/>
                  </a:lnTo>
                  <a:lnTo>
                    <a:pt x="262013" y="46621"/>
                  </a:lnTo>
                  <a:lnTo>
                    <a:pt x="268478" y="42252"/>
                  </a:lnTo>
                  <a:lnTo>
                    <a:pt x="276377" y="40652"/>
                  </a:lnTo>
                  <a:lnTo>
                    <a:pt x="337350" y="40652"/>
                  </a:lnTo>
                  <a:lnTo>
                    <a:pt x="345236" y="42252"/>
                  </a:lnTo>
                  <a:lnTo>
                    <a:pt x="351701" y="46621"/>
                  </a:lnTo>
                  <a:lnTo>
                    <a:pt x="356069" y="53086"/>
                  </a:lnTo>
                  <a:lnTo>
                    <a:pt x="357682" y="60985"/>
                  </a:lnTo>
                  <a:lnTo>
                    <a:pt x="357682" y="26885"/>
                  </a:lnTo>
                  <a:lnTo>
                    <a:pt x="352793" y="23571"/>
                  </a:lnTo>
                  <a:lnTo>
                    <a:pt x="337350" y="20332"/>
                  </a:lnTo>
                  <a:lnTo>
                    <a:pt x="276377" y="20332"/>
                  </a:lnTo>
                  <a:lnTo>
                    <a:pt x="260578" y="23533"/>
                  </a:lnTo>
                  <a:lnTo>
                    <a:pt x="247650" y="32270"/>
                  </a:lnTo>
                  <a:lnTo>
                    <a:pt x="238912" y="45199"/>
                  </a:lnTo>
                  <a:lnTo>
                    <a:pt x="235712" y="60985"/>
                  </a:lnTo>
                  <a:lnTo>
                    <a:pt x="235712" y="121970"/>
                  </a:lnTo>
                  <a:lnTo>
                    <a:pt x="238887" y="137845"/>
                  </a:lnTo>
                  <a:lnTo>
                    <a:pt x="247573" y="150761"/>
                  </a:lnTo>
                  <a:lnTo>
                    <a:pt x="260489" y="159448"/>
                  </a:lnTo>
                  <a:lnTo>
                    <a:pt x="276377" y="162623"/>
                  </a:lnTo>
                  <a:lnTo>
                    <a:pt x="337350" y="162623"/>
                  </a:lnTo>
                  <a:lnTo>
                    <a:pt x="353136" y="159410"/>
                  </a:lnTo>
                  <a:lnTo>
                    <a:pt x="366064" y="150685"/>
                  </a:lnTo>
                  <a:lnTo>
                    <a:pt x="371729" y="142303"/>
                  </a:lnTo>
                  <a:lnTo>
                    <a:pt x="374802" y="137756"/>
                  </a:lnTo>
                  <a:lnTo>
                    <a:pt x="378015" y="121970"/>
                  </a:lnTo>
                  <a:lnTo>
                    <a:pt x="378015" y="60985"/>
                  </a:lnTo>
                  <a:close/>
                </a:path>
                <a:path w="890270" h="183515">
                  <a:moveTo>
                    <a:pt x="573087" y="20332"/>
                  </a:moveTo>
                  <a:lnTo>
                    <a:pt x="552754" y="20332"/>
                  </a:lnTo>
                  <a:lnTo>
                    <a:pt x="552754" y="40665"/>
                  </a:lnTo>
                  <a:lnTo>
                    <a:pt x="491782" y="74409"/>
                  </a:lnTo>
                  <a:lnTo>
                    <a:pt x="491782" y="20332"/>
                  </a:lnTo>
                  <a:lnTo>
                    <a:pt x="471449" y="20332"/>
                  </a:lnTo>
                  <a:lnTo>
                    <a:pt x="471449" y="74409"/>
                  </a:lnTo>
                  <a:lnTo>
                    <a:pt x="410464" y="40665"/>
                  </a:lnTo>
                  <a:lnTo>
                    <a:pt x="410464" y="20332"/>
                  </a:lnTo>
                  <a:lnTo>
                    <a:pt x="390144" y="20332"/>
                  </a:lnTo>
                  <a:lnTo>
                    <a:pt x="390144" y="52654"/>
                  </a:lnTo>
                  <a:lnTo>
                    <a:pt x="460667" y="91681"/>
                  </a:lnTo>
                  <a:lnTo>
                    <a:pt x="390144" y="130708"/>
                  </a:lnTo>
                  <a:lnTo>
                    <a:pt x="390144" y="162636"/>
                  </a:lnTo>
                  <a:lnTo>
                    <a:pt x="410464" y="162636"/>
                  </a:lnTo>
                  <a:lnTo>
                    <a:pt x="410464" y="142709"/>
                  </a:lnTo>
                  <a:lnTo>
                    <a:pt x="471449" y="108966"/>
                  </a:lnTo>
                  <a:lnTo>
                    <a:pt x="471449" y="162636"/>
                  </a:lnTo>
                  <a:lnTo>
                    <a:pt x="491782" y="162636"/>
                  </a:lnTo>
                  <a:lnTo>
                    <a:pt x="491782" y="108966"/>
                  </a:lnTo>
                  <a:lnTo>
                    <a:pt x="552754" y="142709"/>
                  </a:lnTo>
                  <a:lnTo>
                    <a:pt x="552754" y="162636"/>
                  </a:lnTo>
                  <a:lnTo>
                    <a:pt x="573087" y="162636"/>
                  </a:lnTo>
                  <a:lnTo>
                    <a:pt x="573087" y="130708"/>
                  </a:lnTo>
                  <a:lnTo>
                    <a:pt x="502551" y="91681"/>
                  </a:lnTo>
                  <a:lnTo>
                    <a:pt x="573087" y="52654"/>
                  </a:lnTo>
                  <a:lnTo>
                    <a:pt x="573087" y="20332"/>
                  </a:lnTo>
                  <a:close/>
                </a:path>
                <a:path w="890270" h="183515">
                  <a:moveTo>
                    <a:pt x="729538" y="20358"/>
                  </a:moveTo>
                  <a:lnTo>
                    <a:pt x="709206" y="20358"/>
                  </a:lnTo>
                  <a:lnTo>
                    <a:pt x="709206" y="81318"/>
                  </a:lnTo>
                  <a:lnTo>
                    <a:pt x="607568" y="81318"/>
                  </a:lnTo>
                  <a:lnTo>
                    <a:pt x="607568" y="20358"/>
                  </a:lnTo>
                  <a:lnTo>
                    <a:pt x="587235" y="20358"/>
                  </a:lnTo>
                  <a:lnTo>
                    <a:pt x="587235" y="81318"/>
                  </a:lnTo>
                  <a:lnTo>
                    <a:pt x="587235" y="101638"/>
                  </a:lnTo>
                  <a:lnTo>
                    <a:pt x="587235" y="162598"/>
                  </a:lnTo>
                  <a:lnTo>
                    <a:pt x="607568" y="162598"/>
                  </a:lnTo>
                  <a:lnTo>
                    <a:pt x="607568" y="101638"/>
                  </a:lnTo>
                  <a:lnTo>
                    <a:pt x="709206" y="101638"/>
                  </a:lnTo>
                  <a:lnTo>
                    <a:pt x="709206" y="162598"/>
                  </a:lnTo>
                  <a:lnTo>
                    <a:pt x="729538" y="162598"/>
                  </a:lnTo>
                  <a:lnTo>
                    <a:pt x="729538" y="101638"/>
                  </a:lnTo>
                  <a:lnTo>
                    <a:pt x="729538" y="81318"/>
                  </a:lnTo>
                  <a:lnTo>
                    <a:pt x="729538" y="20358"/>
                  </a:lnTo>
                  <a:close/>
                </a:path>
                <a:path w="890270" h="183515">
                  <a:moveTo>
                    <a:pt x="890066" y="60985"/>
                  </a:moveTo>
                  <a:lnTo>
                    <a:pt x="886739" y="45275"/>
                  </a:lnTo>
                  <a:lnTo>
                    <a:pt x="883551" y="40652"/>
                  </a:lnTo>
                  <a:lnTo>
                    <a:pt x="877811" y="32346"/>
                  </a:lnTo>
                  <a:lnTo>
                    <a:pt x="869734" y="26885"/>
                  </a:lnTo>
                  <a:lnTo>
                    <a:pt x="869734" y="60985"/>
                  </a:lnTo>
                  <a:lnTo>
                    <a:pt x="869734" y="121970"/>
                  </a:lnTo>
                  <a:lnTo>
                    <a:pt x="868121" y="129870"/>
                  </a:lnTo>
                  <a:lnTo>
                    <a:pt x="863752" y="136334"/>
                  </a:lnTo>
                  <a:lnTo>
                    <a:pt x="857288" y="140703"/>
                  </a:lnTo>
                  <a:lnTo>
                    <a:pt x="849401" y="142303"/>
                  </a:lnTo>
                  <a:lnTo>
                    <a:pt x="788428" y="142303"/>
                  </a:lnTo>
                  <a:lnTo>
                    <a:pt x="780529" y="140703"/>
                  </a:lnTo>
                  <a:lnTo>
                    <a:pt x="774065" y="136334"/>
                  </a:lnTo>
                  <a:lnTo>
                    <a:pt x="769696" y="129870"/>
                  </a:lnTo>
                  <a:lnTo>
                    <a:pt x="768096" y="121970"/>
                  </a:lnTo>
                  <a:lnTo>
                    <a:pt x="768096" y="60985"/>
                  </a:lnTo>
                  <a:lnTo>
                    <a:pt x="769696" y="53086"/>
                  </a:lnTo>
                  <a:lnTo>
                    <a:pt x="774065" y="46621"/>
                  </a:lnTo>
                  <a:lnTo>
                    <a:pt x="780529" y="42252"/>
                  </a:lnTo>
                  <a:lnTo>
                    <a:pt x="788428" y="40652"/>
                  </a:lnTo>
                  <a:lnTo>
                    <a:pt x="849401" y="40652"/>
                  </a:lnTo>
                  <a:lnTo>
                    <a:pt x="857288" y="42252"/>
                  </a:lnTo>
                  <a:lnTo>
                    <a:pt x="863752" y="46621"/>
                  </a:lnTo>
                  <a:lnTo>
                    <a:pt x="868121" y="53086"/>
                  </a:lnTo>
                  <a:lnTo>
                    <a:pt x="869734" y="60985"/>
                  </a:lnTo>
                  <a:lnTo>
                    <a:pt x="869734" y="26885"/>
                  </a:lnTo>
                  <a:lnTo>
                    <a:pt x="864844" y="23571"/>
                  </a:lnTo>
                  <a:lnTo>
                    <a:pt x="849401" y="20332"/>
                  </a:lnTo>
                  <a:lnTo>
                    <a:pt x="788428" y="20332"/>
                  </a:lnTo>
                  <a:lnTo>
                    <a:pt x="772642" y="23533"/>
                  </a:lnTo>
                  <a:lnTo>
                    <a:pt x="759714" y="32270"/>
                  </a:lnTo>
                  <a:lnTo>
                    <a:pt x="750976" y="45199"/>
                  </a:lnTo>
                  <a:lnTo>
                    <a:pt x="747763" y="60985"/>
                  </a:lnTo>
                  <a:lnTo>
                    <a:pt x="747763" y="121970"/>
                  </a:lnTo>
                  <a:lnTo>
                    <a:pt x="750938" y="137845"/>
                  </a:lnTo>
                  <a:lnTo>
                    <a:pt x="759625" y="150761"/>
                  </a:lnTo>
                  <a:lnTo>
                    <a:pt x="772541" y="159448"/>
                  </a:lnTo>
                  <a:lnTo>
                    <a:pt x="788428" y="162623"/>
                  </a:lnTo>
                  <a:lnTo>
                    <a:pt x="849401" y="162623"/>
                  </a:lnTo>
                  <a:lnTo>
                    <a:pt x="865187" y="159410"/>
                  </a:lnTo>
                  <a:lnTo>
                    <a:pt x="878116" y="150685"/>
                  </a:lnTo>
                  <a:lnTo>
                    <a:pt x="883780" y="142303"/>
                  </a:lnTo>
                  <a:lnTo>
                    <a:pt x="886853" y="137756"/>
                  </a:lnTo>
                  <a:lnTo>
                    <a:pt x="890066" y="121970"/>
                  </a:lnTo>
                  <a:lnTo>
                    <a:pt x="890066" y="6098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7186098" y="699248"/>
              <a:ext cx="343477" cy="142304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7549820" y="699249"/>
              <a:ext cx="1792605" cy="142875"/>
            </a:xfrm>
            <a:custGeom>
              <a:avLst/>
              <a:gdLst/>
              <a:ahLst/>
              <a:cxnLst/>
              <a:rect l="l" t="t" r="r" b="b"/>
              <a:pathLst>
                <a:path w="1792604" h="142875">
                  <a:moveTo>
                    <a:pt x="142303" y="94945"/>
                  </a:moveTo>
                  <a:lnTo>
                    <a:pt x="138747" y="79070"/>
                  </a:lnTo>
                  <a:lnTo>
                    <a:pt x="135686" y="74612"/>
                  </a:lnTo>
                  <a:lnTo>
                    <a:pt x="129895" y="66154"/>
                  </a:lnTo>
                  <a:lnTo>
                    <a:pt x="121970" y="60782"/>
                  </a:lnTo>
                  <a:lnTo>
                    <a:pt x="121970" y="94945"/>
                  </a:lnTo>
                  <a:lnTo>
                    <a:pt x="121970" y="101650"/>
                  </a:lnTo>
                  <a:lnTo>
                    <a:pt x="120357" y="109550"/>
                  </a:lnTo>
                  <a:lnTo>
                    <a:pt x="115989" y="116014"/>
                  </a:lnTo>
                  <a:lnTo>
                    <a:pt x="109524" y="120370"/>
                  </a:lnTo>
                  <a:lnTo>
                    <a:pt x="101638" y="121983"/>
                  </a:lnTo>
                  <a:lnTo>
                    <a:pt x="20332" y="121983"/>
                  </a:lnTo>
                  <a:lnTo>
                    <a:pt x="20332" y="74612"/>
                  </a:lnTo>
                  <a:lnTo>
                    <a:pt x="101638" y="74612"/>
                  </a:lnTo>
                  <a:lnTo>
                    <a:pt x="109524" y="76212"/>
                  </a:lnTo>
                  <a:lnTo>
                    <a:pt x="115989" y="80581"/>
                  </a:lnTo>
                  <a:lnTo>
                    <a:pt x="120357" y="87045"/>
                  </a:lnTo>
                  <a:lnTo>
                    <a:pt x="121970" y="94945"/>
                  </a:lnTo>
                  <a:lnTo>
                    <a:pt x="121970" y="60782"/>
                  </a:lnTo>
                  <a:lnTo>
                    <a:pt x="117081" y="57467"/>
                  </a:lnTo>
                  <a:lnTo>
                    <a:pt x="101638" y="54292"/>
                  </a:lnTo>
                  <a:lnTo>
                    <a:pt x="20332" y="54292"/>
                  </a:lnTo>
                  <a:lnTo>
                    <a:pt x="20332" y="20332"/>
                  </a:lnTo>
                  <a:lnTo>
                    <a:pt x="121970" y="20332"/>
                  </a:lnTo>
                  <a:lnTo>
                    <a:pt x="121970" y="12"/>
                  </a:lnTo>
                  <a:lnTo>
                    <a:pt x="0" y="12"/>
                  </a:lnTo>
                  <a:lnTo>
                    <a:pt x="0" y="142303"/>
                  </a:lnTo>
                  <a:lnTo>
                    <a:pt x="101638" y="142303"/>
                  </a:lnTo>
                  <a:lnTo>
                    <a:pt x="135890" y="121983"/>
                  </a:lnTo>
                  <a:lnTo>
                    <a:pt x="142303" y="101650"/>
                  </a:lnTo>
                  <a:lnTo>
                    <a:pt x="142303" y="94945"/>
                  </a:lnTo>
                  <a:close/>
                </a:path>
                <a:path w="1792604" h="142875">
                  <a:moveTo>
                    <a:pt x="300799" y="40665"/>
                  </a:moveTo>
                  <a:lnTo>
                    <a:pt x="297243" y="24790"/>
                  </a:lnTo>
                  <a:lnTo>
                    <a:pt x="294195" y="20332"/>
                  </a:lnTo>
                  <a:lnTo>
                    <a:pt x="288391" y="11874"/>
                  </a:lnTo>
                  <a:lnTo>
                    <a:pt x="280466" y="6502"/>
                  </a:lnTo>
                  <a:lnTo>
                    <a:pt x="280466" y="40665"/>
                  </a:lnTo>
                  <a:lnTo>
                    <a:pt x="280466" y="60998"/>
                  </a:lnTo>
                  <a:lnTo>
                    <a:pt x="278866" y="68884"/>
                  </a:lnTo>
                  <a:lnTo>
                    <a:pt x="274497" y="75349"/>
                  </a:lnTo>
                  <a:lnTo>
                    <a:pt x="268033" y="79717"/>
                  </a:lnTo>
                  <a:lnTo>
                    <a:pt x="260134" y="81330"/>
                  </a:lnTo>
                  <a:lnTo>
                    <a:pt x="178828" y="81330"/>
                  </a:lnTo>
                  <a:lnTo>
                    <a:pt x="178828" y="20332"/>
                  </a:lnTo>
                  <a:lnTo>
                    <a:pt x="260134" y="20332"/>
                  </a:lnTo>
                  <a:lnTo>
                    <a:pt x="268033" y="21932"/>
                  </a:lnTo>
                  <a:lnTo>
                    <a:pt x="274497" y="26301"/>
                  </a:lnTo>
                  <a:lnTo>
                    <a:pt x="278866" y="32766"/>
                  </a:lnTo>
                  <a:lnTo>
                    <a:pt x="280466" y="40665"/>
                  </a:lnTo>
                  <a:lnTo>
                    <a:pt x="280466" y="6502"/>
                  </a:lnTo>
                  <a:lnTo>
                    <a:pt x="275577" y="3187"/>
                  </a:lnTo>
                  <a:lnTo>
                    <a:pt x="260134" y="12"/>
                  </a:lnTo>
                  <a:lnTo>
                    <a:pt x="158496" y="12"/>
                  </a:lnTo>
                  <a:lnTo>
                    <a:pt x="158496" y="142303"/>
                  </a:lnTo>
                  <a:lnTo>
                    <a:pt x="178828" y="142303"/>
                  </a:lnTo>
                  <a:lnTo>
                    <a:pt x="178828" y="101650"/>
                  </a:lnTo>
                  <a:lnTo>
                    <a:pt x="260134" y="101650"/>
                  </a:lnTo>
                  <a:lnTo>
                    <a:pt x="294386" y="81330"/>
                  </a:lnTo>
                  <a:lnTo>
                    <a:pt x="300799" y="60998"/>
                  </a:lnTo>
                  <a:lnTo>
                    <a:pt x="300799" y="40665"/>
                  </a:lnTo>
                  <a:close/>
                </a:path>
                <a:path w="1792604" h="142875">
                  <a:moveTo>
                    <a:pt x="459282" y="40665"/>
                  </a:moveTo>
                  <a:lnTo>
                    <a:pt x="455739" y="24790"/>
                  </a:lnTo>
                  <a:lnTo>
                    <a:pt x="452678" y="20332"/>
                  </a:lnTo>
                  <a:lnTo>
                    <a:pt x="446887" y="11874"/>
                  </a:lnTo>
                  <a:lnTo>
                    <a:pt x="438950" y="6502"/>
                  </a:lnTo>
                  <a:lnTo>
                    <a:pt x="438950" y="40665"/>
                  </a:lnTo>
                  <a:lnTo>
                    <a:pt x="438950" y="81318"/>
                  </a:lnTo>
                  <a:lnTo>
                    <a:pt x="337312" y="81318"/>
                  </a:lnTo>
                  <a:lnTo>
                    <a:pt x="337312" y="40665"/>
                  </a:lnTo>
                  <a:lnTo>
                    <a:pt x="338912" y="32766"/>
                  </a:lnTo>
                  <a:lnTo>
                    <a:pt x="343281" y="26301"/>
                  </a:lnTo>
                  <a:lnTo>
                    <a:pt x="349745" y="21932"/>
                  </a:lnTo>
                  <a:lnTo>
                    <a:pt x="357644" y="20332"/>
                  </a:lnTo>
                  <a:lnTo>
                    <a:pt x="418630" y="20332"/>
                  </a:lnTo>
                  <a:lnTo>
                    <a:pt x="426516" y="21932"/>
                  </a:lnTo>
                  <a:lnTo>
                    <a:pt x="432981" y="26301"/>
                  </a:lnTo>
                  <a:lnTo>
                    <a:pt x="437349" y="32766"/>
                  </a:lnTo>
                  <a:lnTo>
                    <a:pt x="438950" y="40665"/>
                  </a:lnTo>
                  <a:lnTo>
                    <a:pt x="438950" y="6502"/>
                  </a:lnTo>
                  <a:lnTo>
                    <a:pt x="434073" y="3187"/>
                  </a:lnTo>
                  <a:lnTo>
                    <a:pt x="418630" y="0"/>
                  </a:lnTo>
                  <a:lnTo>
                    <a:pt x="357644" y="0"/>
                  </a:lnTo>
                  <a:lnTo>
                    <a:pt x="341693" y="3327"/>
                  </a:lnTo>
                  <a:lnTo>
                    <a:pt x="328777" y="12255"/>
                  </a:lnTo>
                  <a:lnTo>
                    <a:pt x="320141" y="25222"/>
                  </a:lnTo>
                  <a:lnTo>
                    <a:pt x="316992" y="40665"/>
                  </a:lnTo>
                  <a:lnTo>
                    <a:pt x="316992" y="142303"/>
                  </a:lnTo>
                  <a:lnTo>
                    <a:pt x="337312" y="142303"/>
                  </a:lnTo>
                  <a:lnTo>
                    <a:pt x="337312" y="101650"/>
                  </a:lnTo>
                  <a:lnTo>
                    <a:pt x="438950" y="101650"/>
                  </a:lnTo>
                  <a:lnTo>
                    <a:pt x="438950" y="142303"/>
                  </a:lnTo>
                  <a:lnTo>
                    <a:pt x="459282" y="142303"/>
                  </a:lnTo>
                  <a:lnTo>
                    <a:pt x="459282" y="101650"/>
                  </a:lnTo>
                  <a:lnTo>
                    <a:pt x="459282" y="81318"/>
                  </a:lnTo>
                  <a:lnTo>
                    <a:pt x="459282" y="40665"/>
                  </a:lnTo>
                  <a:close/>
                </a:path>
                <a:path w="1792604" h="142875">
                  <a:moveTo>
                    <a:pt x="611670" y="12"/>
                  </a:moveTo>
                  <a:lnTo>
                    <a:pt x="469379" y="12"/>
                  </a:lnTo>
                  <a:lnTo>
                    <a:pt x="469379" y="20332"/>
                  </a:lnTo>
                  <a:lnTo>
                    <a:pt x="530352" y="20332"/>
                  </a:lnTo>
                  <a:lnTo>
                    <a:pt x="530352" y="142252"/>
                  </a:lnTo>
                  <a:lnTo>
                    <a:pt x="550684" y="142252"/>
                  </a:lnTo>
                  <a:lnTo>
                    <a:pt x="550684" y="20332"/>
                  </a:lnTo>
                  <a:lnTo>
                    <a:pt x="611670" y="20332"/>
                  </a:lnTo>
                  <a:lnTo>
                    <a:pt x="611670" y="12"/>
                  </a:lnTo>
                  <a:close/>
                </a:path>
                <a:path w="1792604" h="142875">
                  <a:moveTo>
                    <a:pt x="764095" y="91490"/>
                  </a:moveTo>
                  <a:lnTo>
                    <a:pt x="760539" y="75615"/>
                  </a:lnTo>
                  <a:lnTo>
                    <a:pt x="757478" y="71158"/>
                  </a:lnTo>
                  <a:lnTo>
                    <a:pt x="751687" y="62687"/>
                  </a:lnTo>
                  <a:lnTo>
                    <a:pt x="743762" y="57315"/>
                  </a:lnTo>
                  <a:lnTo>
                    <a:pt x="743762" y="91490"/>
                  </a:lnTo>
                  <a:lnTo>
                    <a:pt x="743762" y="101650"/>
                  </a:lnTo>
                  <a:lnTo>
                    <a:pt x="742149" y="109550"/>
                  </a:lnTo>
                  <a:lnTo>
                    <a:pt x="737781" y="116014"/>
                  </a:lnTo>
                  <a:lnTo>
                    <a:pt x="731316" y="120370"/>
                  </a:lnTo>
                  <a:lnTo>
                    <a:pt x="723430" y="121983"/>
                  </a:lnTo>
                  <a:lnTo>
                    <a:pt x="642124" y="121983"/>
                  </a:lnTo>
                  <a:lnTo>
                    <a:pt x="642124" y="71158"/>
                  </a:lnTo>
                  <a:lnTo>
                    <a:pt x="723430" y="71158"/>
                  </a:lnTo>
                  <a:lnTo>
                    <a:pt x="731316" y="72758"/>
                  </a:lnTo>
                  <a:lnTo>
                    <a:pt x="737781" y="77127"/>
                  </a:lnTo>
                  <a:lnTo>
                    <a:pt x="742149" y="83591"/>
                  </a:lnTo>
                  <a:lnTo>
                    <a:pt x="743762" y="91490"/>
                  </a:lnTo>
                  <a:lnTo>
                    <a:pt x="743762" y="57315"/>
                  </a:lnTo>
                  <a:lnTo>
                    <a:pt x="738873" y="54000"/>
                  </a:lnTo>
                  <a:lnTo>
                    <a:pt x="723430" y="50825"/>
                  </a:lnTo>
                  <a:lnTo>
                    <a:pt x="642124" y="50825"/>
                  </a:lnTo>
                  <a:lnTo>
                    <a:pt x="642124" y="12"/>
                  </a:lnTo>
                  <a:lnTo>
                    <a:pt x="621792" y="12"/>
                  </a:lnTo>
                  <a:lnTo>
                    <a:pt x="621792" y="142303"/>
                  </a:lnTo>
                  <a:lnTo>
                    <a:pt x="723430" y="142303"/>
                  </a:lnTo>
                  <a:lnTo>
                    <a:pt x="739381" y="138976"/>
                  </a:lnTo>
                  <a:lnTo>
                    <a:pt x="752297" y="130060"/>
                  </a:lnTo>
                  <a:lnTo>
                    <a:pt x="757682" y="121983"/>
                  </a:lnTo>
                  <a:lnTo>
                    <a:pt x="760933" y="117094"/>
                  </a:lnTo>
                  <a:lnTo>
                    <a:pt x="764095" y="101650"/>
                  </a:lnTo>
                  <a:lnTo>
                    <a:pt x="764095" y="91490"/>
                  </a:lnTo>
                  <a:close/>
                </a:path>
                <a:path w="1792604" h="142875">
                  <a:moveTo>
                    <a:pt x="1003871" y="38"/>
                  </a:moveTo>
                  <a:lnTo>
                    <a:pt x="983538" y="38"/>
                  </a:lnTo>
                  <a:lnTo>
                    <a:pt x="983538" y="60998"/>
                  </a:lnTo>
                  <a:lnTo>
                    <a:pt x="881900" y="60998"/>
                  </a:lnTo>
                  <a:lnTo>
                    <a:pt x="881900" y="38"/>
                  </a:lnTo>
                  <a:lnTo>
                    <a:pt x="861568" y="38"/>
                  </a:lnTo>
                  <a:lnTo>
                    <a:pt x="861568" y="60998"/>
                  </a:lnTo>
                  <a:lnTo>
                    <a:pt x="861568" y="81318"/>
                  </a:lnTo>
                  <a:lnTo>
                    <a:pt x="861568" y="142278"/>
                  </a:lnTo>
                  <a:lnTo>
                    <a:pt x="881900" y="142278"/>
                  </a:lnTo>
                  <a:lnTo>
                    <a:pt x="881900" y="81318"/>
                  </a:lnTo>
                  <a:lnTo>
                    <a:pt x="983538" y="81318"/>
                  </a:lnTo>
                  <a:lnTo>
                    <a:pt x="983538" y="142278"/>
                  </a:lnTo>
                  <a:lnTo>
                    <a:pt x="1003871" y="142278"/>
                  </a:lnTo>
                  <a:lnTo>
                    <a:pt x="1003871" y="81318"/>
                  </a:lnTo>
                  <a:lnTo>
                    <a:pt x="1003871" y="60998"/>
                  </a:lnTo>
                  <a:lnTo>
                    <a:pt x="1003871" y="38"/>
                  </a:lnTo>
                  <a:close/>
                </a:path>
                <a:path w="1792604" h="142875">
                  <a:moveTo>
                    <a:pt x="1166418" y="38"/>
                  </a:moveTo>
                  <a:lnTo>
                    <a:pt x="1024115" y="38"/>
                  </a:lnTo>
                  <a:lnTo>
                    <a:pt x="1024115" y="20358"/>
                  </a:lnTo>
                  <a:lnTo>
                    <a:pt x="1024115" y="60998"/>
                  </a:lnTo>
                  <a:lnTo>
                    <a:pt x="1024115" y="81318"/>
                  </a:lnTo>
                  <a:lnTo>
                    <a:pt x="1024115" y="121958"/>
                  </a:lnTo>
                  <a:lnTo>
                    <a:pt x="1024115" y="142278"/>
                  </a:lnTo>
                  <a:lnTo>
                    <a:pt x="1166418" y="142278"/>
                  </a:lnTo>
                  <a:lnTo>
                    <a:pt x="1166418" y="121958"/>
                  </a:lnTo>
                  <a:lnTo>
                    <a:pt x="1044448" y="121958"/>
                  </a:lnTo>
                  <a:lnTo>
                    <a:pt x="1044448" y="81318"/>
                  </a:lnTo>
                  <a:lnTo>
                    <a:pt x="1146086" y="81318"/>
                  </a:lnTo>
                  <a:lnTo>
                    <a:pt x="1146086" y="60998"/>
                  </a:lnTo>
                  <a:lnTo>
                    <a:pt x="1044448" y="60998"/>
                  </a:lnTo>
                  <a:lnTo>
                    <a:pt x="1044448" y="20358"/>
                  </a:lnTo>
                  <a:lnTo>
                    <a:pt x="1166418" y="20358"/>
                  </a:lnTo>
                  <a:lnTo>
                    <a:pt x="1166418" y="38"/>
                  </a:lnTo>
                  <a:close/>
                </a:path>
                <a:path w="1792604" h="142875">
                  <a:moveTo>
                    <a:pt x="1322870" y="40665"/>
                  </a:moveTo>
                  <a:lnTo>
                    <a:pt x="1319314" y="24790"/>
                  </a:lnTo>
                  <a:lnTo>
                    <a:pt x="1310474" y="11874"/>
                  </a:lnTo>
                  <a:lnTo>
                    <a:pt x="1297660" y="3187"/>
                  </a:lnTo>
                  <a:lnTo>
                    <a:pt x="1282217" y="12"/>
                  </a:lnTo>
                  <a:lnTo>
                    <a:pt x="1221232" y="12"/>
                  </a:lnTo>
                  <a:lnTo>
                    <a:pt x="1205268" y="3530"/>
                  </a:lnTo>
                  <a:lnTo>
                    <a:pt x="1192364" y="12331"/>
                  </a:lnTo>
                  <a:lnTo>
                    <a:pt x="1183728" y="25133"/>
                  </a:lnTo>
                  <a:lnTo>
                    <a:pt x="1180579" y="40665"/>
                  </a:lnTo>
                  <a:lnTo>
                    <a:pt x="1180579" y="101650"/>
                  </a:lnTo>
                  <a:lnTo>
                    <a:pt x="1183868" y="117690"/>
                  </a:lnTo>
                  <a:lnTo>
                    <a:pt x="1192745" y="130594"/>
                  </a:lnTo>
                  <a:lnTo>
                    <a:pt x="1205699" y="139192"/>
                  </a:lnTo>
                  <a:lnTo>
                    <a:pt x="1221232" y="142316"/>
                  </a:lnTo>
                  <a:lnTo>
                    <a:pt x="1282217" y="142316"/>
                  </a:lnTo>
                  <a:lnTo>
                    <a:pt x="1298181" y="138988"/>
                  </a:lnTo>
                  <a:lnTo>
                    <a:pt x="1311084" y="130060"/>
                  </a:lnTo>
                  <a:lnTo>
                    <a:pt x="1319720" y="117094"/>
                  </a:lnTo>
                  <a:lnTo>
                    <a:pt x="1322870" y="101650"/>
                  </a:lnTo>
                  <a:lnTo>
                    <a:pt x="1302550" y="101650"/>
                  </a:lnTo>
                  <a:lnTo>
                    <a:pt x="1300949" y="109537"/>
                  </a:lnTo>
                  <a:lnTo>
                    <a:pt x="1296581" y="116001"/>
                  </a:lnTo>
                  <a:lnTo>
                    <a:pt x="1290104" y="120370"/>
                  </a:lnTo>
                  <a:lnTo>
                    <a:pt x="1282217" y="121983"/>
                  </a:lnTo>
                  <a:lnTo>
                    <a:pt x="1221232" y="121983"/>
                  </a:lnTo>
                  <a:lnTo>
                    <a:pt x="1213332" y="120370"/>
                  </a:lnTo>
                  <a:lnTo>
                    <a:pt x="1206881" y="116001"/>
                  </a:lnTo>
                  <a:lnTo>
                    <a:pt x="1202512" y="109537"/>
                  </a:lnTo>
                  <a:lnTo>
                    <a:pt x="1200912" y="101650"/>
                  </a:lnTo>
                  <a:lnTo>
                    <a:pt x="1200912" y="40665"/>
                  </a:lnTo>
                  <a:lnTo>
                    <a:pt x="1202512" y="32766"/>
                  </a:lnTo>
                  <a:lnTo>
                    <a:pt x="1206881" y="26314"/>
                  </a:lnTo>
                  <a:lnTo>
                    <a:pt x="1213332" y="21945"/>
                  </a:lnTo>
                  <a:lnTo>
                    <a:pt x="1221232" y="20345"/>
                  </a:lnTo>
                  <a:lnTo>
                    <a:pt x="1282217" y="20345"/>
                  </a:lnTo>
                  <a:lnTo>
                    <a:pt x="1290104" y="21945"/>
                  </a:lnTo>
                  <a:lnTo>
                    <a:pt x="1296581" y="26314"/>
                  </a:lnTo>
                  <a:lnTo>
                    <a:pt x="1300949" y="32766"/>
                  </a:lnTo>
                  <a:lnTo>
                    <a:pt x="1302550" y="40665"/>
                  </a:lnTo>
                  <a:lnTo>
                    <a:pt x="1322870" y="40665"/>
                  </a:lnTo>
                  <a:close/>
                </a:path>
                <a:path w="1792604" h="142875">
                  <a:moveTo>
                    <a:pt x="1481378" y="0"/>
                  </a:moveTo>
                  <a:lnTo>
                    <a:pt x="1452714" y="0"/>
                  </a:lnTo>
                  <a:lnTo>
                    <a:pt x="1391729" y="60998"/>
                  </a:lnTo>
                  <a:lnTo>
                    <a:pt x="1359408" y="60998"/>
                  </a:lnTo>
                  <a:lnTo>
                    <a:pt x="1359408" y="0"/>
                  </a:lnTo>
                  <a:lnTo>
                    <a:pt x="1339075" y="0"/>
                  </a:lnTo>
                  <a:lnTo>
                    <a:pt x="1339075" y="142303"/>
                  </a:lnTo>
                  <a:lnTo>
                    <a:pt x="1359408" y="142303"/>
                  </a:lnTo>
                  <a:lnTo>
                    <a:pt x="1359408" y="81318"/>
                  </a:lnTo>
                  <a:lnTo>
                    <a:pt x="1391729" y="81318"/>
                  </a:lnTo>
                  <a:lnTo>
                    <a:pt x="1452714" y="142303"/>
                  </a:lnTo>
                  <a:lnTo>
                    <a:pt x="1481378" y="142303"/>
                  </a:lnTo>
                  <a:lnTo>
                    <a:pt x="1410220" y="71158"/>
                  </a:lnTo>
                  <a:lnTo>
                    <a:pt x="1481378" y="0"/>
                  </a:lnTo>
                  <a:close/>
                </a:path>
                <a:path w="1792604" h="142875">
                  <a:moveTo>
                    <a:pt x="1631746" y="40665"/>
                  </a:moveTo>
                  <a:lnTo>
                    <a:pt x="1628419" y="24955"/>
                  </a:lnTo>
                  <a:lnTo>
                    <a:pt x="1625231" y="20332"/>
                  </a:lnTo>
                  <a:lnTo>
                    <a:pt x="1619491" y="12026"/>
                  </a:lnTo>
                  <a:lnTo>
                    <a:pt x="1611414" y="6565"/>
                  </a:lnTo>
                  <a:lnTo>
                    <a:pt x="1611414" y="40665"/>
                  </a:lnTo>
                  <a:lnTo>
                    <a:pt x="1611414" y="101650"/>
                  </a:lnTo>
                  <a:lnTo>
                    <a:pt x="1609801" y="109550"/>
                  </a:lnTo>
                  <a:lnTo>
                    <a:pt x="1605432" y="116014"/>
                  </a:lnTo>
                  <a:lnTo>
                    <a:pt x="1598968" y="120383"/>
                  </a:lnTo>
                  <a:lnTo>
                    <a:pt x="1591081" y="121983"/>
                  </a:lnTo>
                  <a:lnTo>
                    <a:pt x="1530108" y="121983"/>
                  </a:lnTo>
                  <a:lnTo>
                    <a:pt x="1522209" y="120383"/>
                  </a:lnTo>
                  <a:lnTo>
                    <a:pt x="1515745" y="116014"/>
                  </a:lnTo>
                  <a:lnTo>
                    <a:pt x="1511376" y="109550"/>
                  </a:lnTo>
                  <a:lnTo>
                    <a:pt x="1509776" y="101650"/>
                  </a:lnTo>
                  <a:lnTo>
                    <a:pt x="1509776" y="40665"/>
                  </a:lnTo>
                  <a:lnTo>
                    <a:pt x="1511376" y="32766"/>
                  </a:lnTo>
                  <a:lnTo>
                    <a:pt x="1515745" y="26301"/>
                  </a:lnTo>
                  <a:lnTo>
                    <a:pt x="1522209" y="21932"/>
                  </a:lnTo>
                  <a:lnTo>
                    <a:pt x="1530108" y="20332"/>
                  </a:lnTo>
                  <a:lnTo>
                    <a:pt x="1591081" y="20332"/>
                  </a:lnTo>
                  <a:lnTo>
                    <a:pt x="1598968" y="21932"/>
                  </a:lnTo>
                  <a:lnTo>
                    <a:pt x="1605432" y="26301"/>
                  </a:lnTo>
                  <a:lnTo>
                    <a:pt x="1609801" y="32766"/>
                  </a:lnTo>
                  <a:lnTo>
                    <a:pt x="1611414" y="40665"/>
                  </a:lnTo>
                  <a:lnTo>
                    <a:pt x="1611414" y="6565"/>
                  </a:lnTo>
                  <a:lnTo>
                    <a:pt x="1606524" y="3251"/>
                  </a:lnTo>
                  <a:lnTo>
                    <a:pt x="1591081" y="12"/>
                  </a:lnTo>
                  <a:lnTo>
                    <a:pt x="1530108" y="12"/>
                  </a:lnTo>
                  <a:lnTo>
                    <a:pt x="1514322" y="3213"/>
                  </a:lnTo>
                  <a:lnTo>
                    <a:pt x="1501394" y="11950"/>
                  </a:lnTo>
                  <a:lnTo>
                    <a:pt x="1492656" y="24879"/>
                  </a:lnTo>
                  <a:lnTo>
                    <a:pt x="1489443" y="40665"/>
                  </a:lnTo>
                  <a:lnTo>
                    <a:pt x="1489443" y="101650"/>
                  </a:lnTo>
                  <a:lnTo>
                    <a:pt x="1492618" y="117525"/>
                  </a:lnTo>
                  <a:lnTo>
                    <a:pt x="1501305" y="130441"/>
                  </a:lnTo>
                  <a:lnTo>
                    <a:pt x="1514221" y="139128"/>
                  </a:lnTo>
                  <a:lnTo>
                    <a:pt x="1530108" y="142303"/>
                  </a:lnTo>
                  <a:lnTo>
                    <a:pt x="1591081" y="142303"/>
                  </a:lnTo>
                  <a:lnTo>
                    <a:pt x="1606867" y="139090"/>
                  </a:lnTo>
                  <a:lnTo>
                    <a:pt x="1619796" y="130365"/>
                  </a:lnTo>
                  <a:lnTo>
                    <a:pt x="1625460" y="121983"/>
                  </a:lnTo>
                  <a:lnTo>
                    <a:pt x="1628533" y="117436"/>
                  </a:lnTo>
                  <a:lnTo>
                    <a:pt x="1631746" y="101650"/>
                  </a:lnTo>
                  <a:lnTo>
                    <a:pt x="1631746" y="40665"/>
                  </a:lnTo>
                  <a:close/>
                </a:path>
                <a:path w="1792604" h="142875">
                  <a:moveTo>
                    <a:pt x="1792274" y="12"/>
                  </a:moveTo>
                  <a:lnTo>
                    <a:pt x="1690636" y="12"/>
                  </a:lnTo>
                  <a:lnTo>
                    <a:pt x="1674685" y="3530"/>
                  </a:lnTo>
                  <a:lnTo>
                    <a:pt x="1661769" y="12331"/>
                  </a:lnTo>
                  <a:lnTo>
                    <a:pt x="1653133" y="25133"/>
                  </a:lnTo>
                  <a:lnTo>
                    <a:pt x="1649984" y="40665"/>
                  </a:lnTo>
                  <a:lnTo>
                    <a:pt x="1649984" y="142316"/>
                  </a:lnTo>
                  <a:lnTo>
                    <a:pt x="1670304" y="142316"/>
                  </a:lnTo>
                  <a:lnTo>
                    <a:pt x="1670304" y="40665"/>
                  </a:lnTo>
                  <a:lnTo>
                    <a:pt x="1671904" y="32766"/>
                  </a:lnTo>
                  <a:lnTo>
                    <a:pt x="1676273" y="26314"/>
                  </a:lnTo>
                  <a:lnTo>
                    <a:pt x="1682737" y="21945"/>
                  </a:lnTo>
                  <a:lnTo>
                    <a:pt x="1690636" y="20345"/>
                  </a:lnTo>
                  <a:lnTo>
                    <a:pt x="1771942" y="20345"/>
                  </a:lnTo>
                  <a:lnTo>
                    <a:pt x="1771942" y="142316"/>
                  </a:lnTo>
                  <a:lnTo>
                    <a:pt x="1792274" y="142316"/>
                  </a:lnTo>
                  <a:lnTo>
                    <a:pt x="1792274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9362350" y="699244"/>
              <a:ext cx="451171" cy="142303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913026" y="699245"/>
              <a:ext cx="302821" cy="142306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0236107" y="699250"/>
              <a:ext cx="300798" cy="142303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0557174" y="699245"/>
              <a:ext cx="142290" cy="142303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0719714" y="678929"/>
              <a:ext cx="697230" cy="183515"/>
            </a:xfrm>
            <a:custGeom>
              <a:avLst/>
              <a:gdLst/>
              <a:ahLst/>
              <a:cxnLst/>
              <a:rect l="l" t="t" r="r" b="b"/>
              <a:pathLst>
                <a:path w="697229" h="183515">
                  <a:moveTo>
                    <a:pt x="142303" y="20358"/>
                  </a:moveTo>
                  <a:lnTo>
                    <a:pt x="121970" y="20358"/>
                  </a:lnTo>
                  <a:lnTo>
                    <a:pt x="121970" y="81318"/>
                  </a:lnTo>
                  <a:lnTo>
                    <a:pt x="20332" y="81318"/>
                  </a:lnTo>
                  <a:lnTo>
                    <a:pt x="20332" y="20358"/>
                  </a:lnTo>
                  <a:lnTo>
                    <a:pt x="0" y="20358"/>
                  </a:lnTo>
                  <a:lnTo>
                    <a:pt x="0" y="81318"/>
                  </a:lnTo>
                  <a:lnTo>
                    <a:pt x="0" y="101638"/>
                  </a:lnTo>
                  <a:lnTo>
                    <a:pt x="0" y="162598"/>
                  </a:lnTo>
                  <a:lnTo>
                    <a:pt x="20332" y="162598"/>
                  </a:lnTo>
                  <a:lnTo>
                    <a:pt x="20332" y="101638"/>
                  </a:lnTo>
                  <a:lnTo>
                    <a:pt x="121970" y="101638"/>
                  </a:lnTo>
                  <a:lnTo>
                    <a:pt x="121970" y="162598"/>
                  </a:lnTo>
                  <a:lnTo>
                    <a:pt x="142303" y="162598"/>
                  </a:lnTo>
                  <a:lnTo>
                    <a:pt x="142303" y="101638"/>
                  </a:lnTo>
                  <a:lnTo>
                    <a:pt x="142303" y="81318"/>
                  </a:lnTo>
                  <a:lnTo>
                    <a:pt x="142303" y="20358"/>
                  </a:lnTo>
                  <a:close/>
                </a:path>
                <a:path w="697229" h="183515">
                  <a:moveTo>
                    <a:pt x="294690" y="20332"/>
                  </a:moveTo>
                  <a:lnTo>
                    <a:pt x="152400" y="20332"/>
                  </a:lnTo>
                  <a:lnTo>
                    <a:pt x="152400" y="40652"/>
                  </a:lnTo>
                  <a:lnTo>
                    <a:pt x="213372" y="40652"/>
                  </a:lnTo>
                  <a:lnTo>
                    <a:pt x="213372" y="162572"/>
                  </a:lnTo>
                  <a:lnTo>
                    <a:pt x="233705" y="162572"/>
                  </a:lnTo>
                  <a:lnTo>
                    <a:pt x="233705" y="40652"/>
                  </a:lnTo>
                  <a:lnTo>
                    <a:pt x="294690" y="40652"/>
                  </a:lnTo>
                  <a:lnTo>
                    <a:pt x="294690" y="20332"/>
                  </a:lnTo>
                  <a:close/>
                </a:path>
                <a:path w="697229" h="183515">
                  <a:moveTo>
                    <a:pt x="445058" y="60985"/>
                  </a:moveTo>
                  <a:lnTo>
                    <a:pt x="441731" y="45275"/>
                  </a:lnTo>
                  <a:lnTo>
                    <a:pt x="438543" y="40652"/>
                  </a:lnTo>
                  <a:lnTo>
                    <a:pt x="432803" y="32346"/>
                  </a:lnTo>
                  <a:lnTo>
                    <a:pt x="424726" y="26885"/>
                  </a:lnTo>
                  <a:lnTo>
                    <a:pt x="424726" y="60985"/>
                  </a:lnTo>
                  <a:lnTo>
                    <a:pt x="424726" y="121970"/>
                  </a:lnTo>
                  <a:lnTo>
                    <a:pt x="423125" y="129870"/>
                  </a:lnTo>
                  <a:lnTo>
                    <a:pt x="418757" y="136334"/>
                  </a:lnTo>
                  <a:lnTo>
                    <a:pt x="412292" y="140703"/>
                  </a:lnTo>
                  <a:lnTo>
                    <a:pt x="404393" y="142303"/>
                  </a:lnTo>
                  <a:lnTo>
                    <a:pt x="343420" y="142303"/>
                  </a:lnTo>
                  <a:lnTo>
                    <a:pt x="335521" y="140703"/>
                  </a:lnTo>
                  <a:lnTo>
                    <a:pt x="329057" y="136334"/>
                  </a:lnTo>
                  <a:lnTo>
                    <a:pt x="324688" y="129870"/>
                  </a:lnTo>
                  <a:lnTo>
                    <a:pt x="323088" y="121970"/>
                  </a:lnTo>
                  <a:lnTo>
                    <a:pt x="323088" y="60985"/>
                  </a:lnTo>
                  <a:lnTo>
                    <a:pt x="324688" y="53086"/>
                  </a:lnTo>
                  <a:lnTo>
                    <a:pt x="329057" y="46621"/>
                  </a:lnTo>
                  <a:lnTo>
                    <a:pt x="335521" y="42252"/>
                  </a:lnTo>
                  <a:lnTo>
                    <a:pt x="343420" y="40652"/>
                  </a:lnTo>
                  <a:lnTo>
                    <a:pt x="404393" y="40652"/>
                  </a:lnTo>
                  <a:lnTo>
                    <a:pt x="412292" y="42252"/>
                  </a:lnTo>
                  <a:lnTo>
                    <a:pt x="418757" y="46621"/>
                  </a:lnTo>
                  <a:lnTo>
                    <a:pt x="423125" y="53086"/>
                  </a:lnTo>
                  <a:lnTo>
                    <a:pt x="424726" y="60985"/>
                  </a:lnTo>
                  <a:lnTo>
                    <a:pt x="424726" y="26885"/>
                  </a:lnTo>
                  <a:lnTo>
                    <a:pt x="419836" y="23571"/>
                  </a:lnTo>
                  <a:lnTo>
                    <a:pt x="404393" y="20332"/>
                  </a:lnTo>
                  <a:lnTo>
                    <a:pt x="343420" y="20332"/>
                  </a:lnTo>
                  <a:lnTo>
                    <a:pt x="327634" y="23533"/>
                  </a:lnTo>
                  <a:lnTo>
                    <a:pt x="314706" y="32270"/>
                  </a:lnTo>
                  <a:lnTo>
                    <a:pt x="305968" y="45199"/>
                  </a:lnTo>
                  <a:lnTo>
                    <a:pt x="302755" y="60985"/>
                  </a:lnTo>
                  <a:lnTo>
                    <a:pt x="302755" y="121970"/>
                  </a:lnTo>
                  <a:lnTo>
                    <a:pt x="305930" y="137845"/>
                  </a:lnTo>
                  <a:lnTo>
                    <a:pt x="314617" y="150761"/>
                  </a:lnTo>
                  <a:lnTo>
                    <a:pt x="327545" y="159448"/>
                  </a:lnTo>
                  <a:lnTo>
                    <a:pt x="343420" y="162623"/>
                  </a:lnTo>
                  <a:lnTo>
                    <a:pt x="404393" y="162623"/>
                  </a:lnTo>
                  <a:lnTo>
                    <a:pt x="438785" y="142303"/>
                  </a:lnTo>
                  <a:lnTo>
                    <a:pt x="445058" y="121970"/>
                  </a:lnTo>
                  <a:lnTo>
                    <a:pt x="445058" y="60985"/>
                  </a:lnTo>
                  <a:close/>
                </a:path>
                <a:path w="697229" h="183515">
                  <a:moveTo>
                    <a:pt x="605599" y="60972"/>
                  </a:moveTo>
                  <a:lnTo>
                    <a:pt x="602246" y="45110"/>
                  </a:lnTo>
                  <a:lnTo>
                    <a:pt x="599147" y="40652"/>
                  </a:lnTo>
                  <a:lnTo>
                    <a:pt x="593267" y="32194"/>
                  </a:lnTo>
                  <a:lnTo>
                    <a:pt x="585266" y="26847"/>
                  </a:lnTo>
                  <a:lnTo>
                    <a:pt x="585266" y="60972"/>
                  </a:lnTo>
                  <a:lnTo>
                    <a:pt x="585266" y="121970"/>
                  </a:lnTo>
                  <a:lnTo>
                    <a:pt x="583653" y="129870"/>
                  </a:lnTo>
                  <a:lnTo>
                    <a:pt x="579285" y="136321"/>
                  </a:lnTo>
                  <a:lnTo>
                    <a:pt x="572820" y="140690"/>
                  </a:lnTo>
                  <a:lnTo>
                    <a:pt x="564934" y="142290"/>
                  </a:lnTo>
                  <a:lnTo>
                    <a:pt x="483628" y="142290"/>
                  </a:lnTo>
                  <a:lnTo>
                    <a:pt x="483628" y="101638"/>
                  </a:lnTo>
                  <a:lnTo>
                    <a:pt x="564934" y="101638"/>
                  </a:lnTo>
                  <a:lnTo>
                    <a:pt x="572820" y="103251"/>
                  </a:lnTo>
                  <a:lnTo>
                    <a:pt x="579285" y="107619"/>
                  </a:lnTo>
                  <a:lnTo>
                    <a:pt x="583653" y="114084"/>
                  </a:lnTo>
                  <a:lnTo>
                    <a:pt x="585266" y="121970"/>
                  </a:lnTo>
                  <a:lnTo>
                    <a:pt x="585266" y="60972"/>
                  </a:lnTo>
                  <a:lnTo>
                    <a:pt x="583653" y="68872"/>
                  </a:lnTo>
                  <a:lnTo>
                    <a:pt x="579285" y="75336"/>
                  </a:lnTo>
                  <a:lnTo>
                    <a:pt x="572820" y="79705"/>
                  </a:lnTo>
                  <a:lnTo>
                    <a:pt x="564934" y="81305"/>
                  </a:lnTo>
                  <a:lnTo>
                    <a:pt x="483628" y="81305"/>
                  </a:lnTo>
                  <a:lnTo>
                    <a:pt x="483628" y="40652"/>
                  </a:lnTo>
                  <a:lnTo>
                    <a:pt x="564934" y="40652"/>
                  </a:lnTo>
                  <a:lnTo>
                    <a:pt x="572820" y="42265"/>
                  </a:lnTo>
                  <a:lnTo>
                    <a:pt x="579285" y="46621"/>
                  </a:lnTo>
                  <a:lnTo>
                    <a:pt x="583653" y="53086"/>
                  </a:lnTo>
                  <a:lnTo>
                    <a:pt x="585266" y="60972"/>
                  </a:lnTo>
                  <a:lnTo>
                    <a:pt x="585266" y="26847"/>
                  </a:lnTo>
                  <a:lnTo>
                    <a:pt x="580288" y="23507"/>
                  </a:lnTo>
                  <a:lnTo>
                    <a:pt x="564934" y="20320"/>
                  </a:lnTo>
                  <a:lnTo>
                    <a:pt x="463296" y="20320"/>
                  </a:lnTo>
                  <a:lnTo>
                    <a:pt x="463296" y="162623"/>
                  </a:lnTo>
                  <a:lnTo>
                    <a:pt x="564934" y="162623"/>
                  </a:lnTo>
                  <a:lnTo>
                    <a:pt x="580898" y="159105"/>
                  </a:lnTo>
                  <a:lnTo>
                    <a:pt x="593801" y="150304"/>
                  </a:lnTo>
                  <a:lnTo>
                    <a:pt x="599211" y="142290"/>
                  </a:lnTo>
                  <a:lnTo>
                    <a:pt x="602449" y="137502"/>
                  </a:lnTo>
                  <a:lnTo>
                    <a:pt x="605599" y="121970"/>
                  </a:lnTo>
                  <a:lnTo>
                    <a:pt x="604723" y="113207"/>
                  </a:lnTo>
                  <a:lnTo>
                    <a:pt x="602107" y="105206"/>
                  </a:lnTo>
                  <a:lnTo>
                    <a:pt x="599986" y="101638"/>
                  </a:lnTo>
                  <a:lnTo>
                    <a:pt x="597789" y="97955"/>
                  </a:lnTo>
                  <a:lnTo>
                    <a:pt x="591769" y="91478"/>
                  </a:lnTo>
                  <a:lnTo>
                    <a:pt x="597789" y="85001"/>
                  </a:lnTo>
                  <a:lnTo>
                    <a:pt x="599986" y="81305"/>
                  </a:lnTo>
                  <a:lnTo>
                    <a:pt x="602107" y="77749"/>
                  </a:lnTo>
                  <a:lnTo>
                    <a:pt x="604723" y="69748"/>
                  </a:lnTo>
                  <a:lnTo>
                    <a:pt x="605599" y="60972"/>
                  </a:lnTo>
                  <a:close/>
                </a:path>
                <a:path w="697229" h="183515">
                  <a:moveTo>
                    <a:pt x="658380" y="40652"/>
                  </a:moveTo>
                  <a:lnTo>
                    <a:pt x="655027" y="24790"/>
                  </a:lnTo>
                  <a:lnTo>
                    <a:pt x="646049" y="11874"/>
                  </a:lnTo>
                  <a:lnTo>
                    <a:pt x="633069" y="3187"/>
                  </a:lnTo>
                  <a:lnTo>
                    <a:pt x="617715" y="0"/>
                  </a:lnTo>
                  <a:lnTo>
                    <a:pt x="617715" y="20320"/>
                  </a:lnTo>
                  <a:lnTo>
                    <a:pt x="625602" y="21932"/>
                  </a:lnTo>
                  <a:lnTo>
                    <a:pt x="632079" y="26301"/>
                  </a:lnTo>
                  <a:lnTo>
                    <a:pt x="636447" y="32766"/>
                  </a:lnTo>
                  <a:lnTo>
                    <a:pt x="638048" y="40652"/>
                  </a:lnTo>
                  <a:lnTo>
                    <a:pt x="638048" y="142290"/>
                  </a:lnTo>
                  <a:lnTo>
                    <a:pt x="636447" y="150190"/>
                  </a:lnTo>
                  <a:lnTo>
                    <a:pt x="632079" y="156654"/>
                  </a:lnTo>
                  <a:lnTo>
                    <a:pt x="625602" y="161023"/>
                  </a:lnTo>
                  <a:lnTo>
                    <a:pt x="617715" y="162623"/>
                  </a:lnTo>
                  <a:lnTo>
                    <a:pt x="617715" y="182956"/>
                  </a:lnTo>
                  <a:lnTo>
                    <a:pt x="633590" y="179412"/>
                  </a:lnTo>
                  <a:lnTo>
                    <a:pt x="646506" y="170561"/>
                  </a:lnTo>
                  <a:lnTo>
                    <a:pt x="655205" y="157734"/>
                  </a:lnTo>
                  <a:lnTo>
                    <a:pt x="658380" y="142290"/>
                  </a:lnTo>
                  <a:lnTo>
                    <a:pt x="658380" y="40652"/>
                  </a:lnTo>
                  <a:close/>
                </a:path>
                <a:path w="697229" h="183515">
                  <a:moveTo>
                    <a:pt x="697001" y="142290"/>
                  </a:moveTo>
                  <a:lnTo>
                    <a:pt x="676668" y="142290"/>
                  </a:lnTo>
                  <a:lnTo>
                    <a:pt x="676668" y="162623"/>
                  </a:lnTo>
                  <a:lnTo>
                    <a:pt x="697001" y="162623"/>
                  </a:lnTo>
                  <a:lnTo>
                    <a:pt x="697001" y="142290"/>
                  </a:lnTo>
                  <a:close/>
                </a:path>
                <a:path w="697229" h="183515">
                  <a:moveTo>
                    <a:pt x="697001" y="60972"/>
                  </a:moveTo>
                  <a:lnTo>
                    <a:pt x="676668" y="60972"/>
                  </a:lnTo>
                  <a:lnTo>
                    <a:pt x="676668" y="81305"/>
                  </a:lnTo>
                  <a:lnTo>
                    <a:pt x="697001" y="81305"/>
                  </a:lnTo>
                  <a:lnTo>
                    <a:pt x="697001" y="609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/>
          <p:cNvSpPr/>
          <p:nvPr/>
        </p:nvSpPr>
        <p:spPr>
          <a:xfrm>
            <a:off x="6800725" y="3641485"/>
            <a:ext cx="20955" cy="100330"/>
          </a:xfrm>
          <a:custGeom>
            <a:avLst/>
            <a:gdLst/>
            <a:ahLst/>
            <a:cxnLst/>
            <a:rect l="l" t="t" r="r" b="b"/>
            <a:pathLst>
              <a:path w="20954" h="100329">
                <a:moveTo>
                  <a:pt x="0" y="100330"/>
                </a:moveTo>
                <a:lnTo>
                  <a:pt x="20688" y="100330"/>
                </a:lnTo>
                <a:lnTo>
                  <a:pt x="20688" y="0"/>
                </a:lnTo>
                <a:lnTo>
                  <a:pt x="0" y="0"/>
                </a:lnTo>
                <a:lnTo>
                  <a:pt x="0" y="10033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800723" y="3534816"/>
            <a:ext cx="147320" cy="207010"/>
          </a:xfrm>
          <a:custGeom>
            <a:avLst/>
            <a:gdLst/>
            <a:ahLst/>
            <a:cxnLst/>
            <a:rect l="l" t="t" r="r" b="b"/>
            <a:pathLst>
              <a:path w="147320" h="207010">
                <a:moveTo>
                  <a:pt x="146748" y="0"/>
                </a:moveTo>
                <a:lnTo>
                  <a:pt x="126072" y="0"/>
                </a:lnTo>
                <a:lnTo>
                  <a:pt x="126072" y="86360"/>
                </a:lnTo>
                <a:lnTo>
                  <a:pt x="20688" y="86360"/>
                </a:lnTo>
                <a:lnTo>
                  <a:pt x="20688" y="0"/>
                </a:lnTo>
                <a:lnTo>
                  <a:pt x="0" y="0"/>
                </a:lnTo>
                <a:lnTo>
                  <a:pt x="0" y="86360"/>
                </a:lnTo>
                <a:lnTo>
                  <a:pt x="0" y="106680"/>
                </a:lnTo>
                <a:lnTo>
                  <a:pt x="126072" y="106680"/>
                </a:lnTo>
                <a:lnTo>
                  <a:pt x="126072" y="207010"/>
                </a:lnTo>
                <a:lnTo>
                  <a:pt x="146748" y="207010"/>
                </a:lnTo>
                <a:lnTo>
                  <a:pt x="146748" y="106680"/>
                </a:lnTo>
                <a:lnTo>
                  <a:pt x="146748" y="86360"/>
                </a:lnTo>
                <a:lnTo>
                  <a:pt x="146748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5" name="object 45"/>
          <p:cNvGrpSpPr/>
          <p:nvPr/>
        </p:nvGrpSpPr>
        <p:grpSpPr>
          <a:xfrm>
            <a:off x="6987709" y="3584743"/>
            <a:ext cx="965835" cy="161290"/>
            <a:chOff x="6987709" y="3584743"/>
            <a:chExt cx="965835" cy="161290"/>
          </a:xfrm>
        </p:grpSpPr>
        <p:pic>
          <p:nvPicPr>
            <p:cNvPr id="46" name="object 4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7191445" y="3588697"/>
              <a:ext cx="100177" cy="153073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6987709" y="3584750"/>
              <a:ext cx="159410" cy="160959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7326236" y="3588689"/>
              <a:ext cx="151256" cy="153085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7519552" y="3584743"/>
              <a:ext cx="296873" cy="160959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7852863" y="3588697"/>
              <a:ext cx="100177" cy="153073"/>
            </a:xfrm>
            <a:prstGeom prst="rect">
              <a:avLst/>
            </a:prstGeom>
          </p:spPr>
        </p:pic>
      </p:grpSp>
      <p:grpSp>
        <p:nvGrpSpPr>
          <p:cNvPr id="51" name="object 51"/>
          <p:cNvGrpSpPr/>
          <p:nvPr/>
        </p:nvGrpSpPr>
        <p:grpSpPr>
          <a:xfrm>
            <a:off x="9484409" y="3529605"/>
            <a:ext cx="471805" cy="268605"/>
            <a:chOff x="9484409" y="3529605"/>
            <a:chExt cx="471805" cy="268605"/>
          </a:xfrm>
        </p:grpSpPr>
        <p:sp>
          <p:nvSpPr>
            <p:cNvPr id="52" name="object 52"/>
            <p:cNvSpPr/>
            <p:nvPr/>
          </p:nvSpPr>
          <p:spPr>
            <a:xfrm>
              <a:off x="9484409" y="3529605"/>
              <a:ext cx="283210" cy="268605"/>
            </a:xfrm>
            <a:custGeom>
              <a:avLst/>
              <a:gdLst/>
              <a:ahLst/>
              <a:cxnLst/>
              <a:rect l="l" t="t" r="r" b="b"/>
              <a:pathLst>
                <a:path w="283209" h="268604">
                  <a:moveTo>
                    <a:pt x="151257" y="189204"/>
                  </a:moveTo>
                  <a:lnTo>
                    <a:pt x="131559" y="189204"/>
                  </a:lnTo>
                  <a:lnTo>
                    <a:pt x="131559" y="268160"/>
                  </a:lnTo>
                  <a:lnTo>
                    <a:pt x="151257" y="268160"/>
                  </a:lnTo>
                  <a:lnTo>
                    <a:pt x="151257" y="189204"/>
                  </a:lnTo>
                  <a:close/>
                </a:path>
                <a:path w="283209" h="268604">
                  <a:moveTo>
                    <a:pt x="78511" y="55981"/>
                  </a:moveTo>
                  <a:lnTo>
                    <a:pt x="34546" y="68738"/>
                  </a:lnTo>
                  <a:lnTo>
                    <a:pt x="5646" y="104497"/>
                  </a:lnTo>
                  <a:lnTo>
                    <a:pt x="0" y="136753"/>
                  </a:lnTo>
                  <a:lnTo>
                    <a:pt x="1428" y="153548"/>
                  </a:lnTo>
                  <a:lnTo>
                    <a:pt x="22872" y="194449"/>
                  </a:lnTo>
                  <a:lnTo>
                    <a:pt x="62182" y="215536"/>
                  </a:lnTo>
                  <a:lnTo>
                    <a:pt x="77520" y="216941"/>
                  </a:lnTo>
                  <a:lnTo>
                    <a:pt x="94463" y="215209"/>
                  </a:lnTo>
                  <a:lnTo>
                    <a:pt x="109116" y="210011"/>
                  </a:lnTo>
                  <a:lnTo>
                    <a:pt x="121481" y="201344"/>
                  </a:lnTo>
                  <a:lnTo>
                    <a:pt x="124295" y="197954"/>
                  </a:lnTo>
                  <a:lnTo>
                    <a:pt x="80683" y="197954"/>
                  </a:lnTo>
                  <a:lnTo>
                    <a:pt x="67541" y="196813"/>
                  </a:lnTo>
                  <a:lnTo>
                    <a:pt x="29268" y="170061"/>
                  </a:lnTo>
                  <a:lnTo>
                    <a:pt x="20013" y="135343"/>
                  </a:lnTo>
                  <a:lnTo>
                    <a:pt x="21030" y="123407"/>
                  </a:lnTo>
                  <a:lnTo>
                    <a:pt x="46564" y="83761"/>
                  </a:lnTo>
                  <a:lnTo>
                    <a:pt x="79425" y="73875"/>
                  </a:lnTo>
                  <a:lnTo>
                    <a:pt x="124320" y="73875"/>
                  </a:lnTo>
                  <a:lnTo>
                    <a:pt x="121593" y="70737"/>
                  </a:lnTo>
                  <a:lnTo>
                    <a:pt x="109431" y="62541"/>
                  </a:lnTo>
                  <a:lnTo>
                    <a:pt x="95070" y="57621"/>
                  </a:lnTo>
                  <a:lnTo>
                    <a:pt x="78511" y="55981"/>
                  </a:lnTo>
                  <a:close/>
                </a:path>
                <a:path w="283209" h="268604">
                  <a:moveTo>
                    <a:pt x="174428" y="189204"/>
                  </a:moveTo>
                  <a:lnTo>
                    <a:pt x="151257" y="189204"/>
                  </a:lnTo>
                  <a:lnTo>
                    <a:pt x="161408" y="201287"/>
                  </a:lnTo>
                  <a:lnTo>
                    <a:pt x="173726" y="209915"/>
                  </a:lnTo>
                  <a:lnTo>
                    <a:pt x="188211" y="215089"/>
                  </a:lnTo>
                  <a:lnTo>
                    <a:pt x="204863" y="216814"/>
                  </a:lnTo>
                  <a:lnTo>
                    <a:pt x="220446" y="215407"/>
                  </a:lnTo>
                  <a:lnTo>
                    <a:pt x="234830" y="211185"/>
                  </a:lnTo>
                  <a:lnTo>
                    <a:pt x="248017" y="204148"/>
                  </a:lnTo>
                  <a:lnTo>
                    <a:pt x="255555" y="197954"/>
                  </a:lnTo>
                  <a:lnTo>
                    <a:pt x="202120" y="197954"/>
                  </a:lnTo>
                  <a:lnTo>
                    <a:pt x="192295" y="196980"/>
                  </a:lnTo>
                  <a:lnTo>
                    <a:pt x="183049" y="194056"/>
                  </a:lnTo>
                  <a:lnTo>
                    <a:pt x="174428" y="189204"/>
                  </a:lnTo>
                  <a:close/>
                </a:path>
                <a:path w="283209" h="268604">
                  <a:moveTo>
                    <a:pt x="124320" y="73875"/>
                  </a:moveTo>
                  <a:lnTo>
                    <a:pt x="79425" y="73875"/>
                  </a:lnTo>
                  <a:lnTo>
                    <a:pt x="89984" y="74864"/>
                  </a:lnTo>
                  <a:lnTo>
                    <a:pt x="99733" y="77830"/>
                  </a:lnTo>
                  <a:lnTo>
                    <a:pt x="128397" y="109021"/>
                  </a:lnTo>
                  <a:lnTo>
                    <a:pt x="132257" y="135343"/>
                  </a:lnTo>
                  <a:lnTo>
                    <a:pt x="132047" y="144140"/>
                  </a:lnTo>
                  <a:lnTo>
                    <a:pt x="114388" y="185788"/>
                  </a:lnTo>
                  <a:lnTo>
                    <a:pt x="87058" y="197954"/>
                  </a:lnTo>
                  <a:lnTo>
                    <a:pt x="124295" y="197954"/>
                  </a:lnTo>
                  <a:lnTo>
                    <a:pt x="131559" y="189204"/>
                  </a:lnTo>
                  <a:lnTo>
                    <a:pt x="174428" y="189204"/>
                  </a:lnTo>
                  <a:lnTo>
                    <a:pt x="166293" y="182346"/>
                  </a:lnTo>
                  <a:lnTo>
                    <a:pt x="159466" y="173792"/>
                  </a:lnTo>
                  <a:lnTo>
                    <a:pt x="154589" y="163766"/>
                  </a:lnTo>
                  <a:lnTo>
                    <a:pt x="151661" y="152264"/>
                  </a:lnTo>
                  <a:lnTo>
                    <a:pt x="150685" y="139280"/>
                  </a:lnTo>
                  <a:lnTo>
                    <a:pt x="151642" y="123407"/>
                  </a:lnTo>
                  <a:lnTo>
                    <a:pt x="174086" y="82689"/>
                  </a:lnTo>
                  <a:lnTo>
                    <a:pt x="174965" y="82207"/>
                  </a:lnTo>
                  <a:lnTo>
                    <a:pt x="131559" y="82207"/>
                  </a:lnTo>
                  <a:lnTo>
                    <a:pt x="124320" y="73875"/>
                  </a:lnTo>
                  <a:close/>
                </a:path>
                <a:path w="283209" h="268604">
                  <a:moveTo>
                    <a:pt x="254458" y="73875"/>
                  </a:moveTo>
                  <a:lnTo>
                    <a:pt x="203377" y="73875"/>
                  </a:lnTo>
                  <a:lnTo>
                    <a:pt x="215177" y="74973"/>
                  </a:lnTo>
                  <a:lnTo>
                    <a:pt x="226099" y="78268"/>
                  </a:lnTo>
                  <a:lnTo>
                    <a:pt x="258463" y="111323"/>
                  </a:lnTo>
                  <a:lnTo>
                    <a:pt x="262801" y="135343"/>
                  </a:lnTo>
                  <a:lnTo>
                    <a:pt x="262733" y="136753"/>
                  </a:lnTo>
                  <a:lnTo>
                    <a:pt x="246240" y="179666"/>
                  </a:lnTo>
                  <a:lnTo>
                    <a:pt x="202120" y="197954"/>
                  </a:lnTo>
                  <a:lnTo>
                    <a:pt x="255555" y="197954"/>
                  </a:lnTo>
                  <a:lnTo>
                    <a:pt x="281363" y="153548"/>
                  </a:lnTo>
                  <a:lnTo>
                    <a:pt x="282803" y="136753"/>
                  </a:lnTo>
                  <a:lnTo>
                    <a:pt x="281393" y="119822"/>
                  </a:lnTo>
                  <a:lnTo>
                    <a:pt x="277161" y="104497"/>
                  </a:lnTo>
                  <a:lnTo>
                    <a:pt x="270105" y="90774"/>
                  </a:lnTo>
                  <a:lnTo>
                    <a:pt x="260223" y="78651"/>
                  </a:lnTo>
                  <a:lnTo>
                    <a:pt x="254458" y="73875"/>
                  </a:lnTo>
                  <a:close/>
                </a:path>
                <a:path w="283209" h="268604">
                  <a:moveTo>
                    <a:pt x="151257" y="0"/>
                  </a:moveTo>
                  <a:lnTo>
                    <a:pt x="131559" y="0"/>
                  </a:lnTo>
                  <a:lnTo>
                    <a:pt x="131559" y="82207"/>
                  </a:lnTo>
                  <a:lnTo>
                    <a:pt x="151257" y="82207"/>
                  </a:lnTo>
                  <a:lnTo>
                    <a:pt x="151257" y="0"/>
                  </a:lnTo>
                  <a:close/>
                </a:path>
                <a:path w="283209" h="268604">
                  <a:moveTo>
                    <a:pt x="204304" y="55981"/>
                  </a:moveTo>
                  <a:lnTo>
                    <a:pt x="188004" y="57621"/>
                  </a:lnTo>
                  <a:lnTo>
                    <a:pt x="173732" y="62541"/>
                  </a:lnTo>
                  <a:lnTo>
                    <a:pt x="161485" y="70737"/>
                  </a:lnTo>
                  <a:lnTo>
                    <a:pt x="151257" y="82207"/>
                  </a:lnTo>
                  <a:lnTo>
                    <a:pt x="174965" y="82207"/>
                  </a:lnTo>
                  <a:lnTo>
                    <a:pt x="183008" y="77792"/>
                  </a:lnTo>
                  <a:lnTo>
                    <a:pt x="192771" y="74854"/>
                  </a:lnTo>
                  <a:lnTo>
                    <a:pt x="203377" y="73875"/>
                  </a:lnTo>
                  <a:lnTo>
                    <a:pt x="254458" y="73875"/>
                  </a:lnTo>
                  <a:lnTo>
                    <a:pt x="248256" y="68738"/>
                  </a:lnTo>
                  <a:lnTo>
                    <a:pt x="234950" y="61653"/>
                  </a:lnTo>
                  <a:lnTo>
                    <a:pt x="220300" y="57400"/>
                  </a:lnTo>
                  <a:lnTo>
                    <a:pt x="204304" y="55981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3" name="object 53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9796190" y="3584743"/>
              <a:ext cx="159702" cy="16095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975167" y="3584743"/>
            <a:ext cx="381000" cy="161290"/>
            <a:chOff x="9975167" y="3584743"/>
            <a:chExt cx="381000" cy="161290"/>
          </a:xfrm>
        </p:grpSpPr>
        <p:sp>
          <p:nvSpPr>
            <p:cNvPr id="55" name="object 55"/>
            <p:cNvSpPr/>
            <p:nvPr/>
          </p:nvSpPr>
          <p:spPr>
            <a:xfrm>
              <a:off x="9975164" y="3588702"/>
              <a:ext cx="100965" cy="153670"/>
            </a:xfrm>
            <a:custGeom>
              <a:avLst/>
              <a:gdLst/>
              <a:ahLst/>
              <a:cxnLst/>
              <a:rect l="l" t="t" r="r" b="b"/>
              <a:pathLst>
                <a:path w="100965" h="153670">
                  <a:moveTo>
                    <a:pt x="100736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40513" y="16510"/>
                  </a:lnTo>
                  <a:lnTo>
                    <a:pt x="40513" y="153670"/>
                  </a:lnTo>
                  <a:lnTo>
                    <a:pt x="60210" y="153670"/>
                  </a:lnTo>
                  <a:lnTo>
                    <a:pt x="60210" y="16510"/>
                  </a:lnTo>
                  <a:lnTo>
                    <a:pt x="100736" y="16510"/>
                  </a:lnTo>
                  <a:lnTo>
                    <a:pt x="1007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0095173" y="3584743"/>
              <a:ext cx="159702" cy="160959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10278503" y="3655390"/>
              <a:ext cx="77470" cy="17780"/>
            </a:xfrm>
            <a:custGeom>
              <a:avLst/>
              <a:gdLst/>
              <a:ahLst/>
              <a:cxnLst/>
              <a:rect l="l" t="t" r="r" b="b"/>
              <a:pathLst>
                <a:path w="77470" h="17779">
                  <a:moveTo>
                    <a:pt x="77393" y="0"/>
                  </a:moveTo>
                  <a:lnTo>
                    <a:pt x="0" y="0"/>
                  </a:lnTo>
                  <a:lnTo>
                    <a:pt x="0" y="17170"/>
                  </a:lnTo>
                  <a:lnTo>
                    <a:pt x="77393" y="17170"/>
                  </a:lnTo>
                  <a:lnTo>
                    <a:pt x="77393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8" name="object 58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6797771" y="3817292"/>
            <a:ext cx="133667" cy="153085"/>
          </a:xfrm>
          <a:prstGeom prst="rect">
            <a:avLst/>
          </a:prstGeom>
        </p:spPr>
      </p:pic>
      <p:pic>
        <p:nvPicPr>
          <p:cNvPr id="59" name="object 59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7900565" y="3526358"/>
            <a:ext cx="1473683" cy="447964"/>
          </a:xfrm>
          <a:prstGeom prst="rect">
            <a:avLst/>
          </a:prstGeom>
        </p:spPr>
      </p:pic>
      <p:pic>
        <p:nvPicPr>
          <p:cNvPr id="60" name="object 60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7055108" y="3817297"/>
            <a:ext cx="100177" cy="153073"/>
          </a:xfrm>
          <a:prstGeom prst="rect">
            <a:avLst/>
          </a:prstGeom>
        </p:spPr>
      </p:pic>
      <p:grpSp>
        <p:nvGrpSpPr>
          <p:cNvPr id="61" name="object 61"/>
          <p:cNvGrpSpPr/>
          <p:nvPr/>
        </p:nvGrpSpPr>
        <p:grpSpPr>
          <a:xfrm>
            <a:off x="7189896" y="3813343"/>
            <a:ext cx="691515" cy="177800"/>
            <a:chOff x="7189896" y="3813343"/>
            <a:chExt cx="691515" cy="177800"/>
          </a:xfrm>
        </p:grpSpPr>
        <p:pic>
          <p:nvPicPr>
            <p:cNvPr id="62" name="object 62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7189896" y="3817292"/>
              <a:ext cx="133667" cy="153085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7350151" y="3817287"/>
              <a:ext cx="165036" cy="173494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7534329" y="3813350"/>
              <a:ext cx="158000" cy="160972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7721588" y="3813343"/>
              <a:ext cx="159702" cy="160972"/>
            </a:xfrm>
            <a:prstGeom prst="rect">
              <a:avLst/>
            </a:prstGeom>
          </p:spPr>
        </p:pic>
      </p:grpSp>
      <p:grpSp>
        <p:nvGrpSpPr>
          <p:cNvPr id="66" name="object 66"/>
          <p:cNvGrpSpPr/>
          <p:nvPr/>
        </p:nvGrpSpPr>
        <p:grpSpPr>
          <a:xfrm>
            <a:off x="6789709" y="2609590"/>
            <a:ext cx="195580" cy="217804"/>
            <a:chOff x="6789709" y="2609590"/>
            <a:chExt cx="195580" cy="217804"/>
          </a:xfrm>
        </p:grpSpPr>
        <p:pic>
          <p:nvPicPr>
            <p:cNvPr id="67" name="object 67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6789709" y="2609590"/>
              <a:ext cx="137934" cy="217385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6965212" y="2748037"/>
              <a:ext cx="19685" cy="73660"/>
            </a:xfrm>
            <a:custGeom>
              <a:avLst/>
              <a:gdLst/>
              <a:ahLst/>
              <a:cxnLst/>
              <a:rect l="l" t="t" r="r" b="b"/>
              <a:pathLst>
                <a:path w="19684" h="73660">
                  <a:moveTo>
                    <a:pt x="0" y="73660"/>
                  </a:moveTo>
                  <a:lnTo>
                    <a:pt x="19684" y="73660"/>
                  </a:lnTo>
                  <a:lnTo>
                    <a:pt x="19684" y="0"/>
                  </a:lnTo>
                  <a:lnTo>
                    <a:pt x="0" y="0"/>
                  </a:lnTo>
                  <a:lnTo>
                    <a:pt x="0" y="7366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9" name="object 69"/>
          <p:cNvGrpSpPr/>
          <p:nvPr/>
        </p:nvGrpSpPr>
        <p:grpSpPr>
          <a:xfrm>
            <a:off x="6965212" y="2664757"/>
            <a:ext cx="389255" cy="161290"/>
            <a:chOff x="6965212" y="2664757"/>
            <a:chExt cx="389255" cy="161290"/>
          </a:xfrm>
        </p:grpSpPr>
        <p:sp>
          <p:nvSpPr>
            <p:cNvPr id="70" name="object 70"/>
            <p:cNvSpPr/>
            <p:nvPr/>
          </p:nvSpPr>
          <p:spPr>
            <a:xfrm>
              <a:off x="6965200" y="2669298"/>
              <a:ext cx="128905" cy="152400"/>
            </a:xfrm>
            <a:custGeom>
              <a:avLst/>
              <a:gdLst/>
              <a:ahLst/>
              <a:cxnLst/>
              <a:rect l="l" t="t" r="r" b="b"/>
              <a:pathLst>
                <a:path w="128904" h="152400">
                  <a:moveTo>
                    <a:pt x="128447" y="0"/>
                  </a:moveTo>
                  <a:lnTo>
                    <a:pt x="108750" y="0"/>
                  </a:lnTo>
                  <a:lnTo>
                    <a:pt x="108750" y="59690"/>
                  </a:lnTo>
                  <a:lnTo>
                    <a:pt x="19685" y="59690"/>
                  </a:lnTo>
                  <a:lnTo>
                    <a:pt x="19685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78740"/>
                  </a:lnTo>
                  <a:lnTo>
                    <a:pt x="108750" y="78740"/>
                  </a:lnTo>
                  <a:lnTo>
                    <a:pt x="108750" y="152400"/>
                  </a:lnTo>
                  <a:lnTo>
                    <a:pt x="128447" y="152400"/>
                  </a:lnTo>
                  <a:lnTo>
                    <a:pt x="128447" y="78740"/>
                  </a:lnTo>
                  <a:lnTo>
                    <a:pt x="128447" y="59690"/>
                  </a:lnTo>
                  <a:lnTo>
                    <a:pt x="128447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1" name="object 71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7130658" y="2664757"/>
              <a:ext cx="159410" cy="160959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7334404" y="2748037"/>
              <a:ext cx="19685" cy="73660"/>
            </a:xfrm>
            <a:custGeom>
              <a:avLst/>
              <a:gdLst/>
              <a:ahLst/>
              <a:cxnLst/>
              <a:rect l="l" t="t" r="r" b="b"/>
              <a:pathLst>
                <a:path w="19684" h="73660">
                  <a:moveTo>
                    <a:pt x="0" y="73660"/>
                  </a:moveTo>
                  <a:lnTo>
                    <a:pt x="19684" y="73660"/>
                  </a:lnTo>
                  <a:lnTo>
                    <a:pt x="19684" y="0"/>
                  </a:lnTo>
                  <a:lnTo>
                    <a:pt x="0" y="0"/>
                  </a:lnTo>
                  <a:lnTo>
                    <a:pt x="0" y="7366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3" name="object 73"/>
          <p:cNvGrpSpPr/>
          <p:nvPr/>
        </p:nvGrpSpPr>
        <p:grpSpPr>
          <a:xfrm>
            <a:off x="7334405" y="2607208"/>
            <a:ext cx="483870" cy="214629"/>
            <a:chOff x="7334405" y="2607208"/>
            <a:chExt cx="483870" cy="214629"/>
          </a:xfrm>
        </p:grpSpPr>
        <p:sp>
          <p:nvSpPr>
            <p:cNvPr id="74" name="object 74"/>
            <p:cNvSpPr/>
            <p:nvPr/>
          </p:nvSpPr>
          <p:spPr>
            <a:xfrm>
              <a:off x="7334402" y="2669298"/>
              <a:ext cx="128905" cy="152400"/>
            </a:xfrm>
            <a:custGeom>
              <a:avLst/>
              <a:gdLst/>
              <a:ahLst/>
              <a:cxnLst/>
              <a:rect l="l" t="t" r="r" b="b"/>
              <a:pathLst>
                <a:path w="128904" h="152400">
                  <a:moveTo>
                    <a:pt x="128447" y="0"/>
                  </a:moveTo>
                  <a:lnTo>
                    <a:pt x="108750" y="0"/>
                  </a:lnTo>
                  <a:lnTo>
                    <a:pt x="108750" y="59690"/>
                  </a:lnTo>
                  <a:lnTo>
                    <a:pt x="19685" y="59690"/>
                  </a:lnTo>
                  <a:lnTo>
                    <a:pt x="19685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78740"/>
                  </a:lnTo>
                  <a:lnTo>
                    <a:pt x="108750" y="78740"/>
                  </a:lnTo>
                  <a:lnTo>
                    <a:pt x="108750" y="152400"/>
                  </a:lnTo>
                  <a:lnTo>
                    <a:pt x="128447" y="152400"/>
                  </a:lnTo>
                  <a:lnTo>
                    <a:pt x="128447" y="78740"/>
                  </a:lnTo>
                  <a:lnTo>
                    <a:pt x="128447" y="59690"/>
                  </a:lnTo>
                  <a:lnTo>
                    <a:pt x="128447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5" name="object 7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7506751" y="2668686"/>
              <a:ext cx="133667" cy="153085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7684320" y="2607208"/>
              <a:ext cx="133654" cy="214566"/>
            </a:xfrm>
            <a:prstGeom prst="rect">
              <a:avLst/>
            </a:prstGeom>
          </p:spPr>
        </p:pic>
      </p:grpSp>
      <p:pic>
        <p:nvPicPr>
          <p:cNvPr id="77" name="object 77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7934190" y="2664749"/>
            <a:ext cx="159702" cy="160959"/>
          </a:xfrm>
          <a:prstGeom prst="rect">
            <a:avLst/>
          </a:prstGeom>
        </p:spPr>
      </p:pic>
      <p:grpSp>
        <p:nvGrpSpPr>
          <p:cNvPr id="78" name="object 78"/>
          <p:cNvGrpSpPr/>
          <p:nvPr/>
        </p:nvGrpSpPr>
        <p:grpSpPr>
          <a:xfrm>
            <a:off x="8210100" y="2664467"/>
            <a:ext cx="2012314" cy="389890"/>
            <a:chOff x="8210100" y="2664467"/>
            <a:chExt cx="2012314" cy="389890"/>
          </a:xfrm>
        </p:grpSpPr>
        <p:pic>
          <p:nvPicPr>
            <p:cNvPr id="79" name="object 79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8210100" y="2664467"/>
              <a:ext cx="1618458" cy="389849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9849246" y="2668683"/>
              <a:ext cx="211748" cy="153672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0081959" y="2668686"/>
              <a:ext cx="140411" cy="153085"/>
            </a:xfrm>
            <a:prstGeom prst="rect">
              <a:avLst/>
            </a:prstGeom>
          </p:spPr>
        </p:pic>
      </p:grpSp>
      <p:grpSp>
        <p:nvGrpSpPr>
          <p:cNvPr id="82" name="object 82"/>
          <p:cNvGrpSpPr/>
          <p:nvPr/>
        </p:nvGrpSpPr>
        <p:grpSpPr>
          <a:xfrm>
            <a:off x="6790588" y="2893349"/>
            <a:ext cx="346075" cy="161290"/>
            <a:chOff x="6790588" y="2893349"/>
            <a:chExt cx="346075" cy="161290"/>
          </a:xfrm>
        </p:grpSpPr>
        <p:pic>
          <p:nvPicPr>
            <p:cNvPr id="83" name="object 83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6790588" y="2893360"/>
              <a:ext cx="155765" cy="160947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6976728" y="2893349"/>
              <a:ext cx="159702" cy="160959"/>
            </a:xfrm>
            <a:prstGeom prst="rect">
              <a:avLst/>
            </a:prstGeom>
          </p:spPr>
        </p:pic>
      </p:grpSp>
      <p:grpSp>
        <p:nvGrpSpPr>
          <p:cNvPr id="85" name="object 85"/>
          <p:cNvGrpSpPr/>
          <p:nvPr/>
        </p:nvGrpSpPr>
        <p:grpSpPr>
          <a:xfrm>
            <a:off x="7172866" y="2893357"/>
            <a:ext cx="878205" cy="181610"/>
            <a:chOff x="7172866" y="2893357"/>
            <a:chExt cx="878205" cy="181610"/>
          </a:xfrm>
        </p:grpSpPr>
        <p:sp>
          <p:nvSpPr>
            <p:cNvPr id="86" name="object 86"/>
            <p:cNvSpPr/>
            <p:nvPr/>
          </p:nvSpPr>
          <p:spPr>
            <a:xfrm>
              <a:off x="7172858" y="2896704"/>
              <a:ext cx="161925" cy="177800"/>
            </a:xfrm>
            <a:custGeom>
              <a:avLst/>
              <a:gdLst/>
              <a:ahLst/>
              <a:cxnLst/>
              <a:rect l="l" t="t" r="r" b="b"/>
              <a:pathLst>
                <a:path w="161925" h="177800">
                  <a:moveTo>
                    <a:pt x="161671" y="134620"/>
                  </a:moveTo>
                  <a:lnTo>
                    <a:pt x="128460" y="134620"/>
                  </a:lnTo>
                  <a:lnTo>
                    <a:pt x="128460" y="0"/>
                  </a:lnTo>
                  <a:lnTo>
                    <a:pt x="108762" y="0"/>
                  </a:lnTo>
                  <a:lnTo>
                    <a:pt x="108762" y="134620"/>
                  </a:lnTo>
                  <a:lnTo>
                    <a:pt x="19697" y="134620"/>
                  </a:lnTo>
                  <a:lnTo>
                    <a:pt x="19697" y="0"/>
                  </a:lnTo>
                  <a:lnTo>
                    <a:pt x="0" y="0"/>
                  </a:lnTo>
                  <a:lnTo>
                    <a:pt x="0" y="134620"/>
                  </a:lnTo>
                  <a:lnTo>
                    <a:pt x="0" y="153670"/>
                  </a:lnTo>
                  <a:lnTo>
                    <a:pt x="143090" y="153670"/>
                  </a:lnTo>
                  <a:lnTo>
                    <a:pt x="143090" y="177800"/>
                  </a:lnTo>
                  <a:lnTo>
                    <a:pt x="161671" y="177800"/>
                  </a:lnTo>
                  <a:lnTo>
                    <a:pt x="161671" y="153670"/>
                  </a:lnTo>
                  <a:lnTo>
                    <a:pt x="161671" y="13462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7" name="object 8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7360986" y="2897286"/>
              <a:ext cx="133667" cy="153085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7531652" y="2893357"/>
              <a:ext cx="159410" cy="160959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7720850" y="2897282"/>
              <a:ext cx="144157" cy="153085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7895080" y="2897291"/>
              <a:ext cx="104254" cy="153073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8030859" y="2976637"/>
              <a:ext cx="19685" cy="73660"/>
            </a:xfrm>
            <a:custGeom>
              <a:avLst/>
              <a:gdLst/>
              <a:ahLst/>
              <a:cxnLst/>
              <a:rect l="l" t="t" r="r" b="b"/>
              <a:pathLst>
                <a:path w="19684" h="73660">
                  <a:moveTo>
                    <a:pt x="0" y="73660"/>
                  </a:moveTo>
                  <a:lnTo>
                    <a:pt x="19684" y="73660"/>
                  </a:lnTo>
                  <a:lnTo>
                    <a:pt x="19684" y="0"/>
                  </a:lnTo>
                  <a:lnTo>
                    <a:pt x="0" y="0"/>
                  </a:lnTo>
                  <a:lnTo>
                    <a:pt x="0" y="7366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2" name="object 92"/>
          <p:cNvGrpSpPr/>
          <p:nvPr/>
        </p:nvGrpSpPr>
        <p:grpSpPr>
          <a:xfrm>
            <a:off x="8030858" y="2897286"/>
            <a:ext cx="483234" cy="153670"/>
            <a:chOff x="8030858" y="2897286"/>
            <a:chExt cx="483234" cy="153670"/>
          </a:xfrm>
        </p:grpSpPr>
        <p:sp>
          <p:nvSpPr>
            <p:cNvPr id="93" name="object 93"/>
            <p:cNvSpPr/>
            <p:nvPr/>
          </p:nvSpPr>
          <p:spPr>
            <a:xfrm>
              <a:off x="8030857" y="2897898"/>
              <a:ext cx="128905" cy="152400"/>
            </a:xfrm>
            <a:custGeom>
              <a:avLst/>
              <a:gdLst/>
              <a:ahLst/>
              <a:cxnLst/>
              <a:rect l="l" t="t" r="r" b="b"/>
              <a:pathLst>
                <a:path w="128904" h="152400">
                  <a:moveTo>
                    <a:pt x="128447" y="0"/>
                  </a:moveTo>
                  <a:lnTo>
                    <a:pt x="108750" y="0"/>
                  </a:lnTo>
                  <a:lnTo>
                    <a:pt x="108750" y="59690"/>
                  </a:lnTo>
                  <a:lnTo>
                    <a:pt x="19685" y="59690"/>
                  </a:lnTo>
                  <a:lnTo>
                    <a:pt x="19685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78740"/>
                  </a:lnTo>
                  <a:lnTo>
                    <a:pt x="108750" y="78740"/>
                  </a:lnTo>
                  <a:lnTo>
                    <a:pt x="108750" y="152400"/>
                  </a:lnTo>
                  <a:lnTo>
                    <a:pt x="128447" y="152400"/>
                  </a:lnTo>
                  <a:lnTo>
                    <a:pt x="128447" y="78740"/>
                  </a:lnTo>
                  <a:lnTo>
                    <a:pt x="128447" y="59690"/>
                  </a:lnTo>
                  <a:lnTo>
                    <a:pt x="128447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4" name="object 94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8203209" y="2897289"/>
              <a:ext cx="151244" cy="153085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8373598" y="2897286"/>
              <a:ext cx="140411" cy="153085"/>
            </a:xfrm>
            <a:prstGeom prst="rect">
              <a:avLst/>
            </a:prstGeom>
          </p:spPr>
        </p:pic>
      </p:grpSp>
      <p:grpSp>
        <p:nvGrpSpPr>
          <p:cNvPr id="96" name="object 96"/>
          <p:cNvGrpSpPr/>
          <p:nvPr/>
        </p:nvGrpSpPr>
        <p:grpSpPr>
          <a:xfrm>
            <a:off x="8607432" y="2893357"/>
            <a:ext cx="344170" cy="161290"/>
            <a:chOff x="8607432" y="2893357"/>
            <a:chExt cx="344170" cy="161290"/>
          </a:xfrm>
        </p:grpSpPr>
        <p:pic>
          <p:nvPicPr>
            <p:cNvPr id="97" name="object 97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8607432" y="2893360"/>
              <a:ext cx="155765" cy="160947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8793576" y="2893357"/>
              <a:ext cx="158000" cy="160959"/>
            </a:xfrm>
            <a:prstGeom prst="rect">
              <a:avLst/>
            </a:prstGeom>
          </p:spPr>
        </p:pic>
      </p:grpSp>
      <p:grpSp>
        <p:nvGrpSpPr>
          <p:cNvPr id="99" name="object 99"/>
          <p:cNvGrpSpPr/>
          <p:nvPr/>
        </p:nvGrpSpPr>
        <p:grpSpPr>
          <a:xfrm>
            <a:off x="6789709" y="4413846"/>
            <a:ext cx="195580" cy="217804"/>
            <a:chOff x="6789709" y="4413846"/>
            <a:chExt cx="195580" cy="217804"/>
          </a:xfrm>
        </p:grpSpPr>
        <p:pic>
          <p:nvPicPr>
            <p:cNvPr id="100" name="object 100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6789709" y="4413846"/>
              <a:ext cx="137934" cy="217385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6965212" y="4552292"/>
              <a:ext cx="19685" cy="73660"/>
            </a:xfrm>
            <a:custGeom>
              <a:avLst/>
              <a:gdLst/>
              <a:ahLst/>
              <a:cxnLst/>
              <a:rect l="l" t="t" r="r" b="b"/>
              <a:pathLst>
                <a:path w="19684" h="73660">
                  <a:moveTo>
                    <a:pt x="0" y="73659"/>
                  </a:moveTo>
                  <a:lnTo>
                    <a:pt x="19684" y="73659"/>
                  </a:lnTo>
                  <a:lnTo>
                    <a:pt x="19684" y="0"/>
                  </a:lnTo>
                  <a:lnTo>
                    <a:pt x="0" y="0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2" name="object 102"/>
          <p:cNvGrpSpPr/>
          <p:nvPr/>
        </p:nvGrpSpPr>
        <p:grpSpPr>
          <a:xfrm>
            <a:off x="6965212" y="4469011"/>
            <a:ext cx="389255" cy="161290"/>
            <a:chOff x="6965212" y="4469011"/>
            <a:chExt cx="389255" cy="161290"/>
          </a:xfrm>
        </p:grpSpPr>
        <p:sp>
          <p:nvSpPr>
            <p:cNvPr id="103" name="object 103"/>
            <p:cNvSpPr/>
            <p:nvPr/>
          </p:nvSpPr>
          <p:spPr>
            <a:xfrm>
              <a:off x="6965200" y="4473562"/>
              <a:ext cx="128905" cy="152400"/>
            </a:xfrm>
            <a:custGeom>
              <a:avLst/>
              <a:gdLst/>
              <a:ahLst/>
              <a:cxnLst/>
              <a:rect l="l" t="t" r="r" b="b"/>
              <a:pathLst>
                <a:path w="128904" h="152400">
                  <a:moveTo>
                    <a:pt x="128447" y="0"/>
                  </a:moveTo>
                  <a:lnTo>
                    <a:pt x="108750" y="0"/>
                  </a:lnTo>
                  <a:lnTo>
                    <a:pt x="108750" y="59690"/>
                  </a:lnTo>
                  <a:lnTo>
                    <a:pt x="19685" y="59690"/>
                  </a:lnTo>
                  <a:lnTo>
                    <a:pt x="19685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78740"/>
                  </a:lnTo>
                  <a:lnTo>
                    <a:pt x="108750" y="78740"/>
                  </a:lnTo>
                  <a:lnTo>
                    <a:pt x="108750" y="152400"/>
                  </a:lnTo>
                  <a:lnTo>
                    <a:pt x="128447" y="152400"/>
                  </a:lnTo>
                  <a:lnTo>
                    <a:pt x="128447" y="78740"/>
                  </a:lnTo>
                  <a:lnTo>
                    <a:pt x="128447" y="59690"/>
                  </a:lnTo>
                  <a:lnTo>
                    <a:pt x="128447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4" name="object 104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7130658" y="4469011"/>
              <a:ext cx="159410" cy="160959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7334404" y="4552291"/>
              <a:ext cx="19685" cy="73660"/>
            </a:xfrm>
            <a:custGeom>
              <a:avLst/>
              <a:gdLst/>
              <a:ahLst/>
              <a:cxnLst/>
              <a:rect l="l" t="t" r="r" b="b"/>
              <a:pathLst>
                <a:path w="19684" h="73660">
                  <a:moveTo>
                    <a:pt x="0" y="73659"/>
                  </a:moveTo>
                  <a:lnTo>
                    <a:pt x="19684" y="73659"/>
                  </a:lnTo>
                  <a:lnTo>
                    <a:pt x="19684" y="0"/>
                  </a:lnTo>
                  <a:lnTo>
                    <a:pt x="0" y="0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6" name="object 106"/>
          <p:cNvGrpSpPr/>
          <p:nvPr/>
        </p:nvGrpSpPr>
        <p:grpSpPr>
          <a:xfrm>
            <a:off x="7334405" y="4411464"/>
            <a:ext cx="483870" cy="214629"/>
            <a:chOff x="7334405" y="4411464"/>
            <a:chExt cx="483870" cy="214629"/>
          </a:xfrm>
        </p:grpSpPr>
        <p:sp>
          <p:nvSpPr>
            <p:cNvPr id="107" name="object 107"/>
            <p:cNvSpPr/>
            <p:nvPr/>
          </p:nvSpPr>
          <p:spPr>
            <a:xfrm>
              <a:off x="7334402" y="4473562"/>
              <a:ext cx="128905" cy="152400"/>
            </a:xfrm>
            <a:custGeom>
              <a:avLst/>
              <a:gdLst/>
              <a:ahLst/>
              <a:cxnLst/>
              <a:rect l="l" t="t" r="r" b="b"/>
              <a:pathLst>
                <a:path w="128904" h="152400">
                  <a:moveTo>
                    <a:pt x="128447" y="0"/>
                  </a:moveTo>
                  <a:lnTo>
                    <a:pt x="108750" y="0"/>
                  </a:lnTo>
                  <a:lnTo>
                    <a:pt x="108750" y="59690"/>
                  </a:lnTo>
                  <a:lnTo>
                    <a:pt x="19685" y="59690"/>
                  </a:lnTo>
                  <a:lnTo>
                    <a:pt x="19685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78740"/>
                  </a:lnTo>
                  <a:lnTo>
                    <a:pt x="108750" y="78740"/>
                  </a:lnTo>
                  <a:lnTo>
                    <a:pt x="108750" y="152400"/>
                  </a:lnTo>
                  <a:lnTo>
                    <a:pt x="128447" y="152400"/>
                  </a:lnTo>
                  <a:lnTo>
                    <a:pt x="128447" y="78740"/>
                  </a:lnTo>
                  <a:lnTo>
                    <a:pt x="128447" y="59690"/>
                  </a:lnTo>
                  <a:lnTo>
                    <a:pt x="128447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8" name="object 10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7506751" y="4472942"/>
              <a:ext cx="133667" cy="153085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7684320" y="4411464"/>
              <a:ext cx="133654" cy="214566"/>
            </a:xfrm>
            <a:prstGeom prst="rect">
              <a:avLst/>
            </a:prstGeom>
          </p:spPr>
        </p:pic>
      </p:grpSp>
      <p:sp>
        <p:nvSpPr>
          <p:cNvPr id="110" name="object 110"/>
          <p:cNvSpPr/>
          <p:nvPr/>
        </p:nvSpPr>
        <p:spPr>
          <a:xfrm>
            <a:off x="7941654" y="4491992"/>
            <a:ext cx="20320" cy="134620"/>
          </a:xfrm>
          <a:custGeom>
            <a:avLst/>
            <a:gdLst/>
            <a:ahLst/>
            <a:cxnLst/>
            <a:rect l="l" t="t" r="r" b="b"/>
            <a:pathLst>
              <a:path w="20320" h="134620">
                <a:moveTo>
                  <a:pt x="0" y="134620"/>
                </a:moveTo>
                <a:lnTo>
                  <a:pt x="19697" y="134620"/>
                </a:lnTo>
                <a:lnTo>
                  <a:pt x="19697" y="0"/>
                </a:lnTo>
                <a:lnTo>
                  <a:pt x="0" y="0"/>
                </a:lnTo>
                <a:lnTo>
                  <a:pt x="0" y="13462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1" name="object 111"/>
          <p:cNvGrpSpPr/>
          <p:nvPr/>
        </p:nvGrpSpPr>
        <p:grpSpPr>
          <a:xfrm>
            <a:off x="7941654" y="4469005"/>
            <a:ext cx="325120" cy="161290"/>
            <a:chOff x="7941654" y="4469005"/>
            <a:chExt cx="325120" cy="161290"/>
          </a:xfrm>
        </p:grpSpPr>
        <p:sp>
          <p:nvSpPr>
            <p:cNvPr id="112" name="object 112"/>
            <p:cNvSpPr/>
            <p:nvPr/>
          </p:nvSpPr>
          <p:spPr>
            <a:xfrm>
              <a:off x="7941653" y="4472952"/>
              <a:ext cx="128905" cy="153670"/>
            </a:xfrm>
            <a:custGeom>
              <a:avLst/>
              <a:gdLst/>
              <a:ahLst/>
              <a:cxnLst/>
              <a:rect l="l" t="t" r="r" b="b"/>
              <a:pathLst>
                <a:path w="128904" h="153670">
                  <a:moveTo>
                    <a:pt x="128447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108750" y="19050"/>
                  </a:lnTo>
                  <a:lnTo>
                    <a:pt x="108750" y="153670"/>
                  </a:lnTo>
                  <a:lnTo>
                    <a:pt x="128447" y="153670"/>
                  </a:lnTo>
                  <a:lnTo>
                    <a:pt x="128447" y="19050"/>
                  </a:lnTo>
                  <a:lnTo>
                    <a:pt x="128447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3" name="object 113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8106545" y="4469005"/>
              <a:ext cx="159702" cy="160959"/>
            </a:xfrm>
            <a:prstGeom prst="rect">
              <a:avLst/>
            </a:prstGeom>
          </p:spPr>
        </p:pic>
      </p:grpSp>
      <p:sp>
        <p:nvSpPr>
          <p:cNvPr id="114" name="object 114"/>
          <p:cNvSpPr/>
          <p:nvPr/>
        </p:nvSpPr>
        <p:spPr>
          <a:xfrm>
            <a:off x="8382458" y="4491992"/>
            <a:ext cx="20320" cy="134620"/>
          </a:xfrm>
          <a:custGeom>
            <a:avLst/>
            <a:gdLst/>
            <a:ahLst/>
            <a:cxnLst/>
            <a:rect l="l" t="t" r="r" b="b"/>
            <a:pathLst>
              <a:path w="20320" h="134620">
                <a:moveTo>
                  <a:pt x="0" y="134620"/>
                </a:moveTo>
                <a:lnTo>
                  <a:pt x="19697" y="134620"/>
                </a:lnTo>
                <a:lnTo>
                  <a:pt x="19697" y="0"/>
                </a:lnTo>
                <a:lnTo>
                  <a:pt x="0" y="0"/>
                </a:lnTo>
                <a:lnTo>
                  <a:pt x="0" y="13462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5" name="object 115"/>
          <p:cNvGrpSpPr/>
          <p:nvPr/>
        </p:nvGrpSpPr>
        <p:grpSpPr>
          <a:xfrm>
            <a:off x="8382458" y="4469005"/>
            <a:ext cx="791845" cy="177800"/>
            <a:chOff x="8382458" y="4469005"/>
            <a:chExt cx="791845" cy="177800"/>
          </a:xfrm>
        </p:grpSpPr>
        <p:sp>
          <p:nvSpPr>
            <p:cNvPr id="116" name="object 116"/>
            <p:cNvSpPr/>
            <p:nvPr/>
          </p:nvSpPr>
          <p:spPr>
            <a:xfrm>
              <a:off x="8382457" y="4472952"/>
              <a:ext cx="128905" cy="153670"/>
            </a:xfrm>
            <a:custGeom>
              <a:avLst/>
              <a:gdLst/>
              <a:ahLst/>
              <a:cxnLst/>
              <a:rect l="l" t="t" r="r" b="b"/>
              <a:pathLst>
                <a:path w="128904" h="153670">
                  <a:moveTo>
                    <a:pt x="128447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108750" y="19050"/>
                  </a:lnTo>
                  <a:lnTo>
                    <a:pt x="108750" y="153670"/>
                  </a:lnTo>
                  <a:lnTo>
                    <a:pt x="128447" y="153670"/>
                  </a:lnTo>
                  <a:lnTo>
                    <a:pt x="128447" y="19050"/>
                  </a:lnTo>
                  <a:lnTo>
                    <a:pt x="128447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7" name="object 117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8547348" y="4469005"/>
              <a:ext cx="159702" cy="160959"/>
            </a:xfrm>
            <a:prstGeom prst="rect">
              <a:avLst/>
            </a:prstGeom>
          </p:spPr>
        </p:pic>
        <p:pic>
          <p:nvPicPr>
            <p:cNvPr id="118" name="object 118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8726179" y="4472937"/>
              <a:ext cx="165036" cy="173494"/>
            </a:xfrm>
            <a:prstGeom prst="rect">
              <a:avLst/>
            </a:prstGeom>
          </p:spPr>
        </p:pic>
        <p:sp>
          <p:nvSpPr>
            <p:cNvPr id="119" name="object 119"/>
            <p:cNvSpPr/>
            <p:nvPr/>
          </p:nvSpPr>
          <p:spPr>
            <a:xfrm>
              <a:off x="8917813" y="4472482"/>
              <a:ext cx="77470" cy="153670"/>
            </a:xfrm>
            <a:custGeom>
              <a:avLst/>
              <a:gdLst/>
              <a:ahLst/>
              <a:cxnLst/>
              <a:rect l="l" t="t" r="r" b="b"/>
              <a:pathLst>
                <a:path w="77470" h="153670">
                  <a:moveTo>
                    <a:pt x="77381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0" y="153670"/>
                  </a:lnTo>
                  <a:lnTo>
                    <a:pt x="19697" y="153670"/>
                  </a:lnTo>
                  <a:lnTo>
                    <a:pt x="19697" y="17780"/>
                  </a:lnTo>
                  <a:lnTo>
                    <a:pt x="77381" y="17780"/>
                  </a:lnTo>
                  <a:lnTo>
                    <a:pt x="77381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0" name="object 120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9014333" y="4469005"/>
              <a:ext cx="159702" cy="160959"/>
            </a:xfrm>
            <a:prstGeom prst="rect">
              <a:avLst/>
            </a:prstGeom>
          </p:spPr>
        </p:pic>
      </p:grpSp>
      <p:grpSp>
        <p:nvGrpSpPr>
          <p:cNvPr id="121" name="object 121"/>
          <p:cNvGrpSpPr/>
          <p:nvPr/>
        </p:nvGrpSpPr>
        <p:grpSpPr>
          <a:xfrm>
            <a:off x="9193311" y="4469005"/>
            <a:ext cx="746125" cy="161290"/>
            <a:chOff x="9193311" y="4469005"/>
            <a:chExt cx="746125" cy="161290"/>
          </a:xfrm>
        </p:grpSpPr>
        <p:sp>
          <p:nvSpPr>
            <p:cNvPr id="122" name="object 122"/>
            <p:cNvSpPr/>
            <p:nvPr/>
          </p:nvSpPr>
          <p:spPr>
            <a:xfrm>
              <a:off x="9193301" y="4472952"/>
              <a:ext cx="100965" cy="153670"/>
            </a:xfrm>
            <a:custGeom>
              <a:avLst/>
              <a:gdLst/>
              <a:ahLst/>
              <a:cxnLst/>
              <a:rect l="l" t="t" r="r" b="b"/>
              <a:pathLst>
                <a:path w="100965" h="153670">
                  <a:moveTo>
                    <a:pt x="100736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40513" y="16510"/>
                  </a:lnTo>
                  <a:lnTo>
                    <a:pt x="40513" y="153670"/>
                  </a:lnTo>
                  <a:lnTo>
                    <a:pt x="60210" y="153670"/>
                  </a:lnTo>
                  <a:lnTo>
                    <a:pt x="60210" y="16510"/>
                  </a:lnTo>
                  <a:lnTo>
                    <a:pt x="100736" y="16510"/>
                  </a:lnTo>
                  <a:lnTo>
                    <a:pt x="1007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3" name="object 123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9313317" y="4469005"/>
              <a:ext cx="159702" cy="160959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9509456" y="4472947"/>
              <a:ext cx="100177" cy="153073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9644248" y="4469013"/>
              <a:ext cx="295175" cy="160959"/>
            </a:xfrm>
            <a:prstGeom prst="rect">
              <a:avLst/>
            </a:prstGeom>
          </p:spPr>
        </p:pic>
      </p:grpSp>
      <p:grpSp>
        <p:nvGrpSpPr>
          <p:cNvPr id="126" name="object 126"/>
          <p:cNvGrpSpPr/>
          <p:nvPr/>
        </p:nvGrpSpPr>
        <p:grpSpPr>
          <a:xfrm>
            <a:off x="10038767" y="4469013"/>
            <a:ext cx="608330" cy="161290"/>
            <a:chOff x="10038767" y="4469013"/>
            <a:chExt cx="608330" cy="161290"/>
          </a:xfrm>
        </p:grpSpPr>
        <p:sp>
          <p:nvSpPr>
            <p:cNvPr id="127" name="object 127"/>
            <p:cNvSpPr/>
            <p:nvPr/>
          </p:nvSpPr>
          <p:spPr>
            <a:xfrm>
              <a:off x="10038766" y="4472952"/>
              <a:ext cx="100965" cy="153670"/>
            </a:xfrm>
            <a:custGeom>
              <a:avLst/>
              <a:gdLst/>
              <a:ahLst/>
              <a:cxnLst/>
              <a:rect l="l" t="t" r="r" b="b"/>
              <a:pathLst>
                <a:path w="100965" h="153670">
                  <a:moveTo>
                    <a:pt x="100736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40513" y="16510"/>
                  </a:lnTo>
                  <a:lnTo>
                    <a:pt x="40513" y="153670"/>
                  </a:lnTo>
                  <a:lnTo>
                    <a:pt x="60210" y="153670"/>
                  </a:lnTo>
                  <a:lnTo>
                    <a:pt x="60210" y="16510"/>
                  </a:lnTo>
                  <a:lnTo>
                    <a:pt x="100736" y="16510"/>
                  </a:lnTo>
                  <a:lnTo>
                    <a:pt x="1007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8" name="object 128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10158777" y="4469013"/>
              <a:ext cx="158000" cy="160959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10353513" y="4469017"/>
              <a:ext cx="293216" cy="160947"/>
            </a:xfrm>
            <a:prstGeom prst="rect">
              <a:avLst/>
            </a:prstGeom>
          </p:spPr>
        </p:pic>
      </p:grpSp>
      <p:grpSp>
        <p:nvGrpSpPr>
          <p:cNvPr id="130" name="object 130"/>
          <p:cNvGrpSpPr/>
          <p:nvPr/>
        </p:nvGrpSpPr>
        <p:grpSpPr>
          <a:xfrm>
            <a:off x="10667404" y="4469005"/>
            <a:ext cx="416559" cy="161290"/>
            <a:chOff x="10667404" y="4469005"/>
            <a:chExt cx="416559" cy="161290"/>
          </a:xfrm>
        </p:grpSpPr>
        <p:sp>
          <p:nvSpPr>
            <p:cNvPr id="131" name="object 131"/>
            <p:cNvSpPr/>
            <p:nvPr/>
          </p:nvSpPr>
          <p:spPr>
            <a:xfrm>
              <a:off x="10667403" y="4472952"/>
              <a:ext cx="100965" cy="153670"/>
            </a:xfrm>
            <a:custGeom>
              <a:avLst/>
              <a:gdLst/>
              <a:ahLst/>
              <a:cxnLst/>
              <a:rect l="l" t="t" r="r" b="b"/>
              <a:pathLst>
                <a:path w="100965" h="153670">
                  <a:moveTo>
                    <a:pt x="100736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40513" y="16510"/>
                  </a:lnTo>
                  <a:lnTo>
                    <a:pt x="40513" y="153670"/>
                  </a:lnTo>
                  <a:lnTo>
                    <a:pt x="60210" y="153670"/>
                  </a:lnTo>
                  <a:lnTo>
                    <a:pt x="60210" y="16510"/>
                  </a:lnTo>
                  <a:lnTo>
                    <a:pt x="100736" y="16510"/>
                  </a:lnTo>
                  <a:lnTo>
                    <a:pt x="1007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2" name="object 132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10787412" y="4469005"/>
              <a:ext cx="159702" cy="160959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10983550" y="4472947"/>
              <a:ext cx="100177" cy="153073"/>
            </a:xfrm>
            <a:prstGeom prst="rect">
              <a:avLst/>
            </a:prstGeom>
          </p:spPr>
        </p:pic>
      </p:grpSp>
      <p:sp>
        <p:nvSpPr>
          <p:cNvPr id="134" name="object 134"/>
          <p:cNvSpPr/>
          <p:nvPr/>
        </p:nvSpPr>
        <p:spPr>
          <a:xfrm>
            <a:off x="6800725" y="5408185"/>
            <a:ext cx="20955" cy="100330"/>
          </a:xfrm>
          <a:custGeom>
            <a:avLst/>
            <a:gdLst/>
            <a:ahLst/>
            <a:cxnLst/>
            <a:rect l="l" t="t" r="r" b="b"/>
            <a:pathLst>
              <a:path w="20954" h="100329">
                <a:moveTo>
                  <a:pt x="0" y="100329"/>
                </a:moveTo>
                <a:lnTo>
                  <a:pt x="20688" y="100329"/>
                </a:lnTo>
                <a:lnTo>
                  <a:pt x="20688" y="0"/>
                </a:lnTo>
                <a:lnTo>
                  <a:pt x="0" y="0"/>
                </a:lnTo>
                <a:lnTo>
                  <a:pt x="0" y="100329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5" name="object 135"/>
          <p:cNvGrpSpPr/>
          <p:nvPr/>
        </p:nvGrpSpPr>
        <p:grpSpPr>
          <a:xfrm>
            <a:off x="6800725" y="5301505"/>
            <a:ext cx="1152525" cy="211454"/>
            <a:chOff x="6800725" y="5301505"/>
            <a:chExt cx="1152525" cy="211454"/>
          </a:xfrm>
        </p:grpSpPr>
        <p:sp>
          <p:nvSpPr>
            <p:cNvPr id="136" name="object 136"/>
            <p:cNvSpPr/>
            <p:nvPr/>
          </p:nvSpPr>
          <p:spPr>
            <a:xfrm>
              <a:off x="6800722" y="5301513"/>
              <a:ext cx="147320" cy="207010"/>
            </a:xfrm>
            <a:custGeom>
              <a:avLst/>
              <a:gdLst/>
              <a:ahLst/>
              <a:cxnLst/>
              <a:rect l="l" t="t" r="r" b="b"/>
              <a:pathLst>
                <a:path w="147320" h="207010">
                  <a:moveTo>
                    <a:pt x="146748" y="0"/>
                  </a:moveTo>
                  <a:lnTo>
                    <a:pt x="126072" y="0"/>
                  </a:lnTo>
                  <a:lnTo>
                    <a:pt x="126072" y="86360"/>
                  </a:lnTo>
                  <a:lnTo>
                    <a:pt x="20688" y="86360"/>
                  </a:lnTo>
                  <a:lnTo>
                    <a:pt x="20688" y="0"/>
                  </a:lnTo>
                  <a:lnTo>
                    <a:pt x="0" y="0"/>
                  </a:lnTo>
                  <a:lnTo>
                    <a:pt x="0" y="86360"/>
                  </a:lnTo>
                  <a:lnTo>
                    <a:pt x="0" y="106680"/>
                  </a:lnTo>
                  <a:lnTo>
                    <a:pt x="126072" y="106680"/>
                  </a:lnTo>
                  <a:lnTo>
                    <a:pt x="126072" y="207010"/>
                  </a:lnTo>
                  <a:lnTo>
                    <a:pt x="146748" y="207010"/>
                  </a:lnTo>
                  <a:lnTo>
                    <a:pt x="146748" y="106680"/>
                  </a:lnTo>
                  <a:lnTo>
                    <a:pt x="146748" y="86360"/>
                  </a:lnTo>
                  <a:lnTo>
                    <a:pt x="146748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7" name="object 137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6987709" y="5351463"/>
              <a:ext cx="159410" cy="160959"/>
            </a:xfrm>
            <a:prstGeom prst="rect">
              <a:avLst/>
            </a:prstGeom>
          </p:spPr>
        </p:pic>
        <p:pic>
          <p:nvPicPr>
            <p:cNvPr id="138" name="object 138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7191445" y="5355399"/>
              <a:ext cx="100177" cy="153073"/>
            </a:xfrm>
            <a:prstGeom prst="rect">
              <a:avLst/>
            </a:prstGeom>
          </p:spPr>
        </p:pic>
        <p:pic>
          <p:nvPicPr>
            <p:cNvPr id="139" name="object 139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7326235" y="5355399"/>
              <a:ext cx="151256" cy="153085"/>
            </a:xfrm>
            <a:prstGeom prst="rect">
              <a:avLst/>
            </a:prstGeom>
          </p:spPr>
        </p:pic>
        <p:pic>
          <p:nvPicPr>
            <p:cNvPr id="140" name="object 140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7519552" y="5351457"/>
              <a:ext cx="296873" cy="160959"/>
            </a:xfrm>
            <a:prstGeom prst="rect">
              <a:avLst/>
            </a:prstGeom>
          </p:spPr>
        </p:pic>
        <p:pic>
          <p:nvPicPr>
            <p:cNvPr id="141" name="object 141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7852863" y="5355399"/>
              <a:ext cx="100177" cy="153073"/>
            </a:xfrm>
            <a:prstGeom prst="rect">
              <a:avLst/>
            </a:prstGeom>
          </p:spPr>
        </p:pic>
      </p:grpSp>
      <p:grpSp>
        <p:nvGrpSpPr>
          <p:cNvPr id="142" name="object 142"/>
          <p:cNvGrpSpPr/>
          <p:nvPr/>
        </p:nvGrpSpPr>
        <p:grpSpPr>
          <a:xfrm>
            <a:off x="8067701" y="5293071"/>
            <a:ext cx="738505" cy="271780"/>
            <a:chOff x="8067701" y="5293071"/>
            <a:chExt cx="738505" cy="271780"/>
          </a:xfrm>
        </p:grpSpPr>
        <p:pic>
          <p:nvPicPr>
            <p:cNvPr id="143" name="object 143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8067701" y="5351463"/>
              <a:ext cx="159423" cy="213004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8257077" y="5351463"/>
              <a:ext cx="159410" cy="160959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8453353" y="5293071"/>
              <a:ext cx="163779" cy="219354"/>
            </a:xfrm>
            <a:prstGeom prst="rect">
              <a:avLst/>
            </a:prstGeom>
          </p:spPr>
        </p:pic>
        <p:pic>
          <p:nvPicPr>
            <p:cNvPr id="146" name="object 146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8646108" y="5351457"/>
              <a:ext cx="159702" cy="160959"/>
            </a:xfrm>
            <a:prstGeom prst="rect">
              <a:avLst/>
            </a:prstGeom>
          </p:spPr>
        </p:pic>
      </p:grpSp>
      <p:grpSp>
        <p:nvGrpSpPr>
          <p:cNvPr id="147" name="object 147"/>
          <p:cNvGrpSpPr/>
          <p:nvPr/>
        </p:nvGrpSpPr>
        <p:grpSpPr>
          <a:xfrm>
            <a:off x="8825086" y="5355394"/>
            <a:ext cx="278765" cy="153670"/>
            <a:chOff x="8825086" y="5355394"/>
            <a:chExt cx="278765" cy="153670"/>
          </a:xfrm>
        </p:grpSpPr>
        <p:sp>
          <p:nvSpPr>
            <p:cNvPr id="148" name="object 148"/>
            <p:cNvSpPr/>
            <p:nvPr/>
          </p:nvSpPr>
          <p:spPr>
            <a:xfrm>
              <a:off x="8825077" y="5355399"/>
              <a:ext cx="100965" cy="153670"/>
            </a:xfrm>
            <a:custGeom>
              <a:avLst/>
              <a:gdLst/>
              <a:ahLst/>
              <a:cxnLst/>
              <a:rect l="l" t="t" r="r" b="b"/>
              <a:pathLst>
                <a:path w="100965" h="153670">
                  <a:moveTo>
                    <a:pt x="100736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40513" y="16510"/>
                  </a:lnTo>
                  <a:lnTo>
                    <a:pt x="40513" y="153670"/>
                  </a:lnTo>
                  <a:lnTo>
                    <a:pt x="60210" y="153670"/>
                  </a:lnTo>
                  <a:lnTo>
                    <a:pt x="60210" y="16510"/>
                  </a:lnTo>
                  <a:lnTo>
                    <a:pt x="100736" y="16510"/>
                  </a:lnTo>
                  <a:lnTo>
                    <a:pt x="1007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9" name="object 149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8952559" y="5355399"/>
              <a:ext cx="151244" cy="153085"/>
            </a:xfrm>
            <a:prstGeom prst="rect">
              <a:avLst/>
            </a:prstGeom>
          </p:spPr>
        </p:pic>
      </p:grpSp>
      <p:sp>
        <p:nvSpPr>
          <p:cNvPr id="150" name="object 150"/>
          <p:cNvSpPr/>
          <p:nvPr/>
        </p:nvSpPr>
        <p:spPr>
          <a:xfrm>
            <a:off x="9225650" y="5434743"/>
            <a:ext cx="19685" cy="73660"/>
          </a:xfrm>
          <a:custGeom>
            <a:avLst/>
            <a:gdLst/>
            <a:ahLst/>
            <a:cxnLst/>
            <a:rect l="l" t="t" r="r" b="b"/>
            <a:pathLst>
              <a:path w="19684" h="73660">
                <a:moveTo>
                  <a:pt x="0" y="73660"/>
                </a:moveTo>
                <a:lnTo>
                  <a:pt x="19684" y="73660"/>
                </a:lnTo>
                <a:lnTo>
                  <a:pt x="19684" y="0"/>
                </a:lnTo>
                <a:lnTo>
                  <a:pt x="0" y="0"/>
                </a:lnTo>
                <a:lnTo>
                  <a:pt x="0" y="7366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51" name="object 151"/>
          <p:cNvGrpSpPr/>
          <p:nvPr/>
        </p:nvGrpSpPr>
        <p:grpSpPr>
          <a:xfrm>
            <a:off x="9225650" y="5351463"/>
            <a:ext cx="325120" cy="161290"/>
            <a:chOff x="9225650" y="5351463"/>
            <a:chExt cx="325120" cy="161290"/>
          </a:xfrm>
        </p:grpSpPr>
        <p:sp>
          <p:nvSpPr>
            <p:cNvPr id="152" name="object 152"/>
            <p:cNvSpPr/>
            <p:nvPr/>
          </p:nvSpPr>
          <p:spPr>
            <a:xfrm>
              <a:off x="9225648" y="5356008"/>
              <a:ext cx="128905" cy="152400"/>
            </a:xfrm>
            <a:custGeom>
              <a:avLst/>
              <a:gdLst/>
              <a:ahLst/>
              <a:cxnLst/>
              <a:rect l="l" t="t" r="r" b="b"/>
              <a:pathLst>
                <a:path w="128904" h="152400">
                  <a:moveTo>
                    <a:pt x="128447" y="0"/>
                  </a:moveTo>
                  <a:lnTo>
                    <a:pt x="108750" y="0"/>
                  </a:lnTo>
                  <a:lnTo>
                    <a:pt x="108750" y="59690"/>
                  </a:lnTo>
                  <a:lnTo>
                    <a:pt x="19685" y="59690"/>
                  </a:lnTo>
                  <a:lnTo>
                    <a:pt x="19685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78740"/>
                  </a:lnTo>
                  <a:lnTo>
                    <a:pt x="108750" y="78740"/>
                  </a:lnTo>
                  <a:lnTo>
                    <a:pt x="108750" y="152400"/>
                  </a:lnTo>
                  <a:lnTo>
                    <a:pt x="128447" y="152400"/>
                  </a:lnTo>
                  <a:lnTo>
                    <a:pt x="128447" y="78740"/>
                  </a:lnTo>
                  <a:lnTo>
                    <a:pt x="128447" y="59690"/>
                  </a:lnTo>
                  <a:lnTo>
                    <a:pt x="128447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3" name="object 153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9391097" y="5351463"/>
              <a:ext cx="159410" cy="160959"/>
            </a:xfrm>
            <a:prstGeom prst="rect">
              <a:avLst/>
            </a:prstGeom>
          </p:spPr>
        </p:pic>
      </p:grpSp>
      <p:grpSp>
        <p:nvGrpSpPr>
          <p:cNvPr id="154" name="object 154"/>
          <p:cNvGrpSpPr/>
          <p:nvPr/>
        </p:nvGrpSpPr>
        <p:grpSpPr>
          <a:xfrm>
            <a:off x="9674609" y="5351457"/>
            <a:ext cx="606425" cy="161290"/>
            <a:chOff x="9674609" y="5351457"/>
            <a:chExt cx="606425" cy="161290"/>
          </a:xfrm>
        </p:grpSpPr>
        <p:pic>
          <p:nvPicPr>
            <p:cNvPr id="155" name="object 155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9674609" y="5351457"/>
              <a:ext cx="296873" cy="160959"/>
            </a:xfrm>
            <a:prstGeom prst="rect">
              <a:avLst/>
            </a:prstGeom>
          </p:spPr>
        </p:pic>
        <p:pic>
          <p:nvPicPr>
            <p:cNvPr id="156" name="object 156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9993390" y="5355394"/>
              <a:ext cx="238417" cy="153085"/>
            </a:xfrm>
            <a:prstGeom prst="rect">
              <a:avLst/>
            </a:prstGeom>
          </p:spPr>
        </p:pic>
        <p:sp>
          <p:nvSpPr>
            <p:cNvPr id="157" name="object 157"/>
            <p:cNvSpPr/>
            <p:nvPr/>
          </p:nvSpPr>
          <p:spPr>
            <a:xfrm>
              <a:off x="10261178" y="5374444"/>
              <a:ext cx="20320" cy="134620"/>
            </a:xfrm>
            <a:custGeom>
              <a:avLst/>
              <a:gdLst/>
              <a:ahLst/>
              <a:cxnLst/>
              <a:rect l="l" t="t" r="r" b="b"/>
              <a:pathLst>
                <a:path w="20320" h="134620">
                  <a:moveTo>
                    <a:pt x="0" y="134620"/>
                  </a:moveTo>
                  <a:lnTo>
                    <a:pt x="19697" y="134620"/>
                  </a:lnTo>
                  <a:lnTo>
                    <a:pt x="19697" y="0"/>
                  </a:lnTo>
                  <a:lnTo>
                    <a:pt x="0" y="0"/>
                  </a:lnTo>
                  <a:lnTo>
                    <a:pt x="0" y="13462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8" name="object 158"/>
          <p:cNvGrpSpPr/>
          <p:nvPr/>
        </p:nvGrpSpPr>
        <p:grpSpPr>
          <a:xfrm>
            <a:off x="10261178" y="5351466"/>
            <a:ext cx="513080" cy="161290"/>
            <a:chOff x="10261178" y="5351466"/>
            <a:chExt cx="513080" cy="161290"/>
          </a:xfrm>
        </p:grpSpPr>
        <p:sp>
          <p:nvSpPr>
            <p:cNvPr id="159" name="object 159"/>
            <p:cNvSpPr/>
            <p:nvPr/>
          </p:nvSpPr>
          <p:spPr>
            <a:xfrm>
              <a:off x="10261168" y="5355399"/>
              <a:ext cx="128905" cy="153670"/>
            </a:xfrm>
            <a:custGeom>
              <a:avLst/>
              <a:gdLst/>
              <a:ahLst/>
              <a:cxnLst/>
              <a:rect l="l" t="t" r="r" b="b"/>
              <a:pathLst>
                <a:path w="128904" h="153670">
                  <a:moveTo>
                    <a:pt x="128447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108750" y="19050"/>
                  </a:lnTo>
                  <a:lnTo>
                    <a:pt x="108750" y="153670"/>
                  </a:lnTo>
                  <a:lnTo>
                    <a:pt x="128447" y="153670"/>
                  </a:lnTo>
                  <a:lnTo>
                    <a:pt x="128447" y="19050"/>
                  </a:lnTo>
                  <a:lnTo>
                    <a:pt x="128447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0" name="object 160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10433530" y="5355398"/>
              <a:ext cx="104254" cy="153073"/>
            </a:xfrm>
            <a:prstGeom prst="rect">
              <a:avLst/>
            </a:prstGeom>
          </p:spPr>
        </p:pic>
        <p:pic>
          <p:nvPicPr>
            <p:cNvPr id="161" name="object 161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10569435" y="5351466"/>
              <a:ext cx="204292" cy="160959"/>
            </a:xfrm>
            <a:prstGeom prst="rect">
              <a:avLst/>
            </a:prstGeom>
          </p:spPr>
        </p:pic>
      </p:grpSp>
      <p:grpSp>
        <p:nvGrpSpPr>
          <p:cNvPr id="162" name="object 162"/>
          <p:cNvGrpSpPr/>
          <p:nvPr/>
        </p:nvGrpSpPr>
        <p:grpSpPr>
          <a:xfrm>
            <a:off x="10793014" y="5351463"/>
            <a:ext cx="662305" cy="213360"/>
            <a:chOff x="10793014" y="5351463"/>
            <a:chExt cx="662305" cy="213360"/>
          </a:xfrm>
        </p:grpSpPr>
        <p:sp>
          <p:nvSpPr>
            <p:cNvPr id="163" name="object 163"/>
            <p:cNvSpPr/>
            <p:nvPr/>
          </p:nvSpPr>
          <p:spPr>
            <a:xfrm>
              <a:off x="10793006" y="5355399"/>
              <a:ext cx="100965" cy="153670"/>
            </a:xfrm>
            <a:custGeom>
              <a:avLst/>
              <a:gdLst/>
              <a:ahLst/>
              <a:cxnLst/>
              <a:rect l="l" t="t" r="r" b="b"/>
              <a:pathLst>
                <a:path w="100965" h="153670">
                  <a:moveTo>
                    <a:pt x="100736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40513" y="16510"/>
                  </a:lnTo>
                  <a:lnTo>
                    <a:pt x="40513" y="153670"/>
                  </a:lnTo>
                  <a:lnTo>
                    <a:pt x="60210" y="153670"/>
                  </a:lnTo>
                  <a:lnTo>
                    <a:pt x="60210" y="16510"/>
                  </a:lnTo>
                  <a:lnTo>
                    <a:pt x="100736" y="16510"/>
                  </a:lnTo>
                  <a:lnTo>
                    <a:pt x="1007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4" name="object 164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10913024" y="5351464"/>
              <a:ext cx="158000" cy="160959"/>
            </a:xfrm>
            <a:prstGeom prst="rect">
              <a:avLst/>
            </a:prstGeom>
          </p:spPr>
        </p:pic>
        <p:pic>
          <p:nvPicPr>
            <p:cNvPr id="165" name="object 165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11108035" y="5351463"/>
              <a:ext cx="159423" cy="213004"/>
            </a:xfrm>
            <a:prstGeom prst="rect">
              <a:avLst/>
            </a:prstGeom>
          </p:spPr>
        </p:pic>
        <p:pic>
          <p:nvPicPr>
            <p:cNvPr id="166" name="object 166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11296853" y="5351464"/>
              <a:ext cx="158000" cy="160959"/>
            </a:xfrm>
            <a:prstGeom prst="rect">
              <a:avLst/>
            </a:prstGeom>
          </p:spPr>
        </p:pic>
      </p:grpSp>
      <p:sp>
        <p:nvSpPr>
          <p:cNvPr id="167" name="object 167"/>
          <p:cNvSpPr/>
          <p:nvPr/>
        </p:nvSpPr>
        <p:spPr>
          <a:xfrm>
            <a:off x="812800" y="1892300"/>
            <a:ext cx="749300" cy="4178300"/>
          </a:xfrm>
          <a:custGeom>
            <a:avLst/>
            <a:gdLst/>
            <a:ahLst/>
            <a:cxnLst/>
            <a:rect l="l" t="t" r="r" b="b"/>
            <a:pathLst>
              <a:path w="749300" h="4178300">
                <a:moveTo>
                  <a:pt x="749300" y="0"/>
                </a:moveTo>
                <a:lnTo>
                  <a:pt x="0" y="0"/>
                </a:lnTo>
                <a:lnTo>
                  <a:pt x="0" y="4178300"/>
                </a:lnTo>
                <a:lnTo>
                  <a:pt x="749300" y="4178300"/>
                </a:lnTo>
                <a:lnTo>
                  <a:pt x="749300" y="0"/>
                </a:lnTo>
                <a:close/>
              </a:path>
            </a:pathLst>
          </a:custGeom>
          <a:solidFill>
            <a:srgbClr val="AAE3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108200" y="2755900"/>
            <a:ext cx="749300" cy="3314700"/>
          </a:xfrm>
          <a:custGeom>
            <a:avLst/>
            <a:gdLst/>
            <a:ahLst/>
            <a:cxnLst/>
            <a:rect l="l" t="t" r="r" b="b"/>
            <a:pathLst>
              <a:path w="749300" h="3314700">
                <a:moveTo>
                  <a:pt x="749300" y="0"/>
                </a:moveTo>
                <a:lnTo>
                  <a:pt x="0" y="0"/>
                </a:lnTo>
                <a:lnTo>
                  <a:pt x="0" y="3314700"/>
                </a:lnTo>
                <a:lnTo>
                  <a:pt x="749300" y="3314700"/>
                </a:lnTo>
                <a:lnTo>
                  <a:pt x="749300" y="0"/>
                </a:lnTo>
                <a:close/>
              </a:path>
            </a:pathLst>
          </a:custGeom>
          <a:solidFill>
            <a:srgbClr val="29AB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384918" y="2997200"/>
            <a:ext cx="749300" cy="3073400"/>
          </a:xfrm>
          <a:custGeom>
            <a:avLst/>
            <a:gdLst/>
            <a:ahLst/>
            <a:cxnLst/>
            <a:rect l="l" t="t" r="r" b="b"/>
            <a:pathLst>
              <a:path w="749300" h="3073400">
                <a:moveTo>
                  <a:pt x="749300" y="0"/>
                </a:moveTo>
                <a:lnTo>
                  <a:pt x="0" y="0"/>
                </a:lnTo>
                <a:lnTo>
                  <a:pt x="0" y="3073400"/>
                </a:lnTo>
                <a:lnTo>
                  <a:pt x="749300" y="3073400"/>
                </a:lnTo>
                <a:lnTo>
                  <a:pt x="749300" y="0"/>
                </a:lnTo>
                <a:close/>
              </a:path>
            </a:pathLst>
          </a:custGeom>
          <a:solidFill>
            <a:srgbClr val="0070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4673600" y="3873500"/>
            <a:ext cx="749300" cy="2197100"/>
          </a:xfrm>
          <a:custGeom>
            <a:avLst/>
            <a:gdLst/>
            <a:ahLst/>
            <a:cxnLst/>
            <a:rect l="l" t="t" r="r" b="b"/>
            <a:pathLst>
              <a:path w="749300" h="2197100">
                <a:moveTo>
                  <a:pt x="749300" y="0"/>
                </a:moveTo>
                <a:lnTo>
                  <a:pt x="0" y="0"/>
                </a:lnTo>
                <a:lnTo>
                  <a:pt x="0" y="2197100"/>
                </a:lnTo>
                <a:lnTo>
                  <a:pt x="749300" y="2197100"/>
                </a:lnTo>
                <a:lnTo>
                  <a:pt x="749300" y="0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71" name="object 171"/>
          <p:cNvGrpSpPr/>
          <p:nvPr/>
        </p:nvGrpSpPr>
        <p:grpSpPr>
          <a:xfrm>
            <a:off x="812800" y="3733800"/>
            <a:ext cx="825500" cy="2413000"/>
            <a:chOff x="812800" y="3733800"/>
            <a:chExt cx="825500" cy="2413000"/>
          </a:xfrm>
        </p:grpSpPr>
        <p:pic>
          <p:nvPicPr>
            <p:cNvPr id="172" name="object 172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812800" y="3733800"/>
              <a:ext cx="825500" cy="2413000"/>
            </a:xfrm>
            <a:prstGeom prst="rect">
              <a:avLst/>
            </a:prstGeom>
          </p:spPr>
        </p:pic>
        <p:sp>
          <p:nvSpPr>
            <p:cNvPr id="173" name="object 173"/>
            <p:cNvSpPr/>
            <p:nvPr/>
          </p:nvSpPr>
          <p:spPr>
            <a:xfrm>
              <a:off x="977836" y="3915714"/>
              <a:ext cx="422909" cy="2016125"/>
            </a:xfrm>
            <a:custGeom>
              <a:avLst/>
              <a:gdLst/>
              <a:ahLst/>
              <a:cxnLst/>
              <a:rect l="l" t="t" r="r" b="b"/>
              <a:pathLst>
                <a:path w="422909" h="2016125">
                  <a:moveTo>
                    <a:pt x="241465" y="392366"/>
                  </a:moveTo>
                  <a:lnTo>
                    <a:pt x="231597" y="344970"/>
                  </a:lnTo>
                  <a:lnTo>
                    <a:pt x="222631" y="332003"/>
                  </a:lnTo>
                  <a:lnTo>
                    <a:pt x="205092" y="306641"/>
                  </a:lnTo>
                  <a:lnTo>
                    <a:pt x="181102" y="290664"/>
                  </a:lnTo>
                  <a:lnTo>
                    <a:pt x="181102" y="392366"/>
                  </a:lnTo>
                  <a:lnTo>
                    <a:pt x="176339" y="415798"/>
                  </a:lnTo>
                  <a:lnTo>
                    <a:pt x="163372" y="435000"/>
                  </a:lnTo>
                  <a:lnTo>
                    <a:pt x="144183" y="447967"/>
                  </a:lnTo>
                  <a:lnTo>
                    <a:pt x="120738" y="452742"/>
                  </a:lnTo>
                  <a:lnTo>
                    <a:pt x="97294" y="447967"/>
                  </a:lnTo>
                  <a:lnTo>
                    <a:pt x="78105" y="435000"/>
                  </a:lnTo>
                  <a:lnTo>
                    <a:pt x="65138" y="415798"/>
                  </a:lnTo>
                  <a:lnTo>
                    <a:pt x="60375" y="392366"/>
                  </a:lnTo>
                  <a:lnTo>
                    <a:pt x="65138" y="368922"/>
                  </a:lnTo>
                  <a:lnTo>
                    <a:pt x="78105" y="349732"/>
                  </a:lnTo>
                  <a:lnTo>
                    <a:pt x="97294" y="336765"/>
                  </a:lnTo>
                  <a:lnTo>
                    <a:pt x="120738" y="332003"/>
                  </a:lnTo>
                  <a:lnTo>
                    <a:pt x="144183" y="336765"/>
                  </a:lnTo>
                  <a:lnTo>
                    <a:pt x="163372" y="349732"/>
                  </a:lnTo>
                  <a:lnTo>
                    <a:pt x="176339" y="368922"/>
                  </a:lnTo>
                  <a:lnTo>
                    <a:pt x="181102" y="392366"/>
                  </a:lnTo>
                  <a:lnTo>
                    <a:pt x="181102" y="290664"/>
                  </a:lnTo>
                  <a:lnTo>
                    <a:pt x="166598" y="280987"/>
                  </a:lnTo>
                  <a:lnTo>
                    <a:pt x="120738" y="271640"/>
                  </a:lnTo>
                  <a:lnTo>
                    <a:pt x="73609" y="282181"/>
                  </a:lnTo>
                  <a:lnTo>
                    <a:pt x="35242" y="308457"/>
                  </a:lnTo>
                  <a:lnTo>
                    <a:pt x="9448" y="346506"/>
                  </a:lnTo>
                  <a:lnTo>
                    <a:pt x="0" y="392366"/>
                  </a:lnTo>
                  <a:lnTo>
                    <a:pt x="9867" y="439750"/>
                  </a:lnTo>
                  <a:lnTo>
                    <a:pt x="36372" y="478078"/>
                  </a:lnTo>
                  <a:lnTo>
                    <a:pt x="74879" y="503732"/>
                  </a:lnTo>
                  <a:lnTo>
                    <a:pt x="120738" y="513092"/>
                  </a:lnTo>
                  <a:lnTo>
                    <a:pt x="168376" y="503313"/>
                  </a:lnTo>
                  <a:lnTo>
                    <a:pt x="206679" y="476948"/>
                  </a:lnTo>
                  <a:lnTo>
                    <a:pt x="222732" y="452742"/>
                  </a:lnTo>
                  <a:lnTo>
                    <a:pt x="232194" y="438480"/>
                  </a:lnTo>
                  <a:lnTo>
                    <a:pt x="241465" y="392366"/>
                  </a:lnTo>
                  <a:close/>
                </a:path>
                <a:path w="422909" h="2016125">
                  <a:moveTo>
                    <a:pt x="422554" y="1714195"/>
                  </a:moveTo>
                  <a:lnTo>
                    <a:pt x="412699" y="1666811"/>
                  </a:lnTo>
                  <a:lnTo>
                    <a:pt x="386194" y="1628482"/>
                  </a:lnTo>
                  <a:lnTo>
                    <a:pt x="347687" y="1602828"/>
                  </a:lnTo>
                  <a:lnTo>
                    <a:pt x="301828" y="1593469"/>
                  </a:lnTo>
                  <a:lnTo>
                    <a:pt x="275793" y="1596059"/>
                  </a:lnTo>
                  <a:lnTo>
                    <a:pt x="252031" y="1603806"/>
                  </a:lnTo>
                  <a:lnTo>
                    <a:pt x="230517" y="1616646"/>
                  </a:lnTo>
                  <a:lnTo>
                    <a:pt x="211277" y="1634515"/>
                  </a:lnTo>
                  <a:lnTo>
                    <a:pt x="192049" y="1616646"/>
                  </a:lnTo>
                  <a:lnTo>
                    <a:pt x="170548" y="1603806"/>
                  </a:lnTo>
                  <a:lnTo>
                    <a:pt x="146773" y="1596059"/>
                  </a:lnTo>
                  <a:lnTo>
                    <a:pt x="120738" y="1593469"/>
                  </a:lnTo>
                  <a:lnTo>
                    <a:pt x="73609" y="1603425"/>
                  </a:lnTo>
                  <a:lnTo>
                    <a:pt x="35242" y="1630070"/>
                  </a:lnTo>
                  <a:lnTo>
                    <a:pt x="9448" y="1668602"/>
                  </a:lnTo>
                  <a:lnTo>
                    <a:pt x="0" y="1714195"/>
                  </a:lnTo>
                  <a:lnTo>
                    <a:pt x="0" y="1895297"/>
                  </a:lnTo>
                  <a:lnTo>
                    <a:pt x="9867" y="1942680"/>
                  </a:lnTo>
                  <a:lnTo>
                    <a:pt x="36372" y="1981009"/>
                  </a:lnTo>
                  <a:lnTo>
                    <a:pt x="74879" y="2006663"/>
                  </a:lnTo>
                  <a:lnTo>
                    <a:pt x="120738" y="2016023"/>
                  </a:lnTo>
                  <a:lnTo>
                    <a:pt x="120738" y="1955660"/>
                  </a:lnTo>
                  <a:lnTo>
                    <a:pt x="97307" y="1950897"/>
                  </a:lnTo>
                  <a:lnTo>
                    <a:pt x="78105" y="1937931"/>
                  </a:lnTo>
                  <a:lnTo>
                    <a:pt x="65138" y="1918741"/>
                  </a:lnTo>
                  <a:lnTo>
                    <a:pt x="60375" y="1895297"/>
                  </a:lnTo>
                  <a:lnTo>
                    <a:pt x="60375" y="1714195"/>
                  </a:lnTo>
                  <a:lnTo>
                    <a:pt x="65138" y="1690763"/>
                  </a:lnTo>
                  <a:lnTo>
                    <a:pt x="78105" y="1671561"/>
                  </a:lnTo>
                  <a:lnTo>
                    <a:pt x="97307" y="1658594"/>
                  </a:lnTo>
                  <a:lnTo>
                    <a:pt x="120738" y="1653832"/>
                  </a:lnTo>
                  <a:lnTo>
                    <a:pt x="144183" y="1658594"/>
                  </a:lnTo>
                  <a:lnTo>
                    <a:pt x="163372" y="1671561"/>
                  </a:lnTo>
                  <a:lnTo>
                    <a:pt x="176339" y="1690763"/>
                  </a:lnTo>
                  <a:lnTo>
                    <a:pt x="181102" y="1714195"/>
                  </a:lnTo>
                  <a:lnTo>
                    <a:pt x="181102" y="1834934"/>
                  </a:lnTo>
                  <a:lnTo>
                    <a:pt x="241465" y="1834934"/>
                  </a:lnTo>
                  <a:lnTo>
                    <a:pt x="241465" y="1714195"/>
                  </a:lnTo>
                  <a:lnTo>
                    <a:pt x="246227" y="1690763"/>
                  </a:lnTo>
                  <a:lnTo>
                    <a:pt x="259207" y="1671561"/>
                  </a:lnTo>
                  <a:lnTo>
                    <a:pt x="278396" y="1658594"/>
                  </a:lnTo>
                  <a:lnTo>
                    <a:pt x="301828" y="1653832"/>
                  </a:lnTo>
                  <a:lnTo>
                    <a:pt x="325272" y="1658594"/>
                  </a:lnTo>
                  <a:lnTo>
                    <a:pt x="344462" y="1671561"/>
                  </a:lnTo>
                  <a:lnTo>
                    <a:pt x="357428" y="1690763"/>
                  </a:lnTo>
                  <a:lnTo>
                    <a:pt x="362191" y="1714195"/>
                  </a:lnTo>
                  <a:lnTo>
                    <a:pt x="362191" y="1895297"/>
                  </a:lnTo>
                  <a:lnTo>
                    <a:pt x="357428" y="1918741"/>
                  </a:lnTo>
                  <a:lnTo>
                    <a:pt x="344462" y="1937931"/>
                  </a:lnTo>
                  <a:lnTo>
                    <a:pt x="325272" y="1950897"/>
                  </a:lnTo>
                  <a:lnTo>
                    <a:pt x="301828" y="1955660"/>
                  </a:lnTo>
                  <a:lnTo>
                    <a:pt x="301828" y="2016023"/>
                  </a:lnTo>
                  <a:lnTo>
                    <a:pt x="349478" y="2005647"/>
                  </a:lnTo>
                  <a:lnTo>
                    <a:pt x="387781" y="1979650"/>
                  </a:lnTo>
                  <a:lnTo>
                    <a:pt x="413283" y="1941664"/>
                  </a:lnTo>
                  <a:lnTo>
                    <a:pt x="422554" y="1895297"/>
                  </a:lnTo>
                  <a:lnTo>
                    <a:pt x="422554" y="1714195"/>
                  </a:lnTo>
                  <a:close/>
                </a:path>
                <a:path w="422909" h="2016125">
                  <a:moveTo>
                    <a:pt x="422554" y="382104"/>
                  </a:moveTo>
                  <a:lnTo>
                    <a:pt x="48895" y="90551"/>
                  </a:lnTo>
                  <a:lnTo>
                    <a:pt x="0" y="90551"/>
                  </a:lnTo>
                  <a:lnTo>
                    <a:pt x="0" y="128574"/>
                  </a:lnTo>
                  <a:lnTo>
                    <a:pt x="376085" y="422554"/>
                  </a:lnTo>
                  <a:lnTo>
                    <a:pt x="422554" y="422554"/>
                  </a:lnTo>
                  <a:lnTo>
                    <a:pt x="422554" y="382104"/>
                  </a:lnTo>
                  <a:close/>
                </a:path>
                <a:path w="422909" h="2016125">
                  <a:moveTo>
                    <a:pt x="422554" y="120726"/>
                  </a:moveTo>
                  <a:lnTo>
                    <a:pt x="412686" y="73342"/>
                  </a:lnTo>
                  <a:lnTo>
                    <a:pt x="403720" y="60363"/>
                  </a:lnTo>
                  <a:lnTo>
                    <a:pt x="386194" y="35013"/>
                  </a:lnTo>
                  <a:lnTo>
                    <a:pt x="362191" y="19024"/>
                  </a:lnTo>
                  <a:lnTo>
                    <a:pt x="362191" y="120726"/>
                  </a:lnTo>
                  <a:lnTo>
                    <a:pt x="357428" y="144157"/>
                  </a:lnTo>
                  <a:lnTo>
                    <a:pt x="344462" y="163347"/>
                  </a:lnTo>
                  <a:lnTo>
                    <a:pt x="325272" y="176326"/>
                  </a:lnTo>
                  <a:lnTo>
                    <a:pt x="301828" y="181089"/>
                  </a:lnTo>
                  <a:lnTo>
                    <a:pt x="278396" y="176326"/>
                  </a:lnTo>
                  <a:lnTo>
                    <a:pt x="259194" y="163347"/>
                  </a:lnTo>
                  <a:lnTo>
                    <a:pt x="246227" y="144157"/>
                  </a:lnTo>
                  <a:lnTo>
                    <a:pt x="241465" y="120726"/>
                  </a:lnTo>
                  <a:lnTo>
                    <a:pt x="246227" y="97282"/>
                  </a:lnTo>
                  <a:lnTo>
                    <a:pt x="259194" y="78092"/>
                  </a:lnTo>
                  <a:lnTo>
                    <a:pt x="278396" y="65125"/>
                  </a:lnTo>
                  <a:lnTo>
                    <a:pt x="301828" y="60363"/>
                  </a:lnTo>
                  <a:lnTo>
                    <a:pt x="325272" y="65125"/>
                  </a:lnTo>
                  <a:lnTo>
                    <a:pt x="344462" y="78092"/>
                  </a:lnTo>
                  <a:lnTo>
                    <a:pt x="357428" y="97282"/>
                  </a:lnTo>
                  <a:lnTo>
                    <a:pt x="362191" y="120726"/>
                  </a:lnTo>
                  <a:lnTo>
                    <a:pt x="362191" y="19024"/>
                  </a:lnTo>
                  <a:lnTo>
                    <a:pt x="347687" y="9347"/>
                  </a:lnTo>
                  <a:lnTo>
                    <a:pt x="301828" y="0"/>
                  </a:lnTo>
                  <a:lnTo>
                    <a:pt x="254698" y="10541"/>
                  </a:lnTo>
                  <a:lnTo>
                    <a:pt x="216344" y="36817"/>
                  </a:lnTo>
                  <a:lnTo>
                    <a:pt x="190550" y="74866"/>
                  </a:lnTo>
                  <a:lnTo>
                    <a:pt x="181102" y="120726"/>
                  </a:lnTo>
                  <a:lnTo>
                    <a:pt x="190969" y="168109"/>
                  </a:lnTo>
                  <a:lnTo>
                    <a:pt x="217474" y="206438"/>
                  </a:lnTo>
                  <a:lnTo>
                    <a:pt x="255968" y="232105"/>
                  </a:lnTo>
                  <a:lnTo>
                    <a:pt x="301828" y="241465"/>
                  </a:lnTo>
                  <a:lnTo>
                    <a:pt x="349465" y="231673"/>
                  </a:lnTo>
                  <a:lnTo>
                    <a:pt x="387769" y="205308"/>
                  </a:lnTo>
                  <a:lnTo>
                    <a:pt x="403834" y="181089"/>
                  </a:lnTo>
                  <a:lnTo>
                    <a:pt x="413283" y="166839"/>
                  </a:lnTo>
                  <a:lnTo>
                    <a:pt x="422554" y="120726"/>
                  </a:lnTo>
                  <a:close/>
                </a:path>
                <a:path w="422909" h="2016125">
                  <a:moveTo>
                    <a:pt x="422567" y="1207173"/>
                  </a:moveTo>
                  <a:lnTo>
                    <a:pt x="362204" y="1207173"/>
                  </a:lnTo>
                  <a:lnTo>
                    <a:pt x="362204" y="1146810"/>
                  </a:lnTo>
                  <a:lnTo>
                    <a:pt x="301828" y="1146810"/>
                  </a:lnTo>
                  <a:lnTo>
                    <a:pt x="301828" y="1207173"/>
                  </a:lnTo>
                  <a:lnTo>
                    <a:pt x="301828" y="1267536"/>
                  </a:lnTo>
                  <a:lnTo>
                    <a:pt x="301828" y="1484236"/>
                  </a:lnTo>
                  <a:lnTo>
                    <a:pt x="85128" y="1267536"/>
                  </a:lnTo>
                  <a:lnTo>
                    <a:pt x="301828" y="1267536"/>
                  </a:lnTo>
                  <a:lnTo>
                    <a:pt x="301828" y="1207173"/>
                  </a:lnTo>
                  <a:lnTo>
                    <a:pt x="12" y="1207173"/>
                  </a:lnTo>
                  <a:lnTo>
                    <a:pt x="12" y="1267536"/>
                  </a:lnTo>
                  <a:lnTo>
                    <a:pt x="301828" y="1569364"/>
                  </a:lnTo>
                  <a:lnTo>
                    <a:pt x="362204" y="1569364"/>
                  </a:lnTo>
                  <a:lnTo>
                    <a:pt x="362204" y="1484236"/>
                  </a:lnTo>
                  <a:lnTo>
                    <a:pt x="362204" y="1267536"/>
                  </a:lnTo>
                  <a:lnTo>
                    <a:pt x="422567" y="1267536"/>
                  </a:lnTo>
                  <a:lnTo>
                    <a:pt x="422567" y="1207173"/>
                  </a:lnTo>
                  <a:close/>
                </a:path>
                <a:path w="422909" h="2016125">
                  <a:moveTo>
                    <a:pt x="422567" y="1038186"/>
                  </a:moveTo>
                  <a:lnTo>
                    <a:pt x="362204" y="1038186"/>
                  </a:lnTo>
                  <a:lnTo>
                    <a:pt x="362204" y="1098550"/>
                  </a:lnTo>
                  <a:lnTo>
                    <a:pt x="422567" y="1098550"/>
                  </a:lnTo>
                  <a:lnTo>
                    <a:pt x="422567" y="1038186"/>
                  </a:lnTo>
                  <a:close/>
                </a:path>
                <a:path w="422909" h="2016125">
                  <a:moveTo>
                    <a:pt x="422567" y="676021"/>
                  </a:moveTo>
                  <a:lnTo>
                    <a:pt x="412699" y="628637"/>
                  </a:lnTo>
                  <a:lnTo>
                    <a:pt x="386194" y="590308"/>
                  </a:lnTo>
                  <a:lnTo>
                    <a:pt x="347687" y="564654"/>
                  </a:lnTo>
                  <a:lnTo>
                    <a:pt x="301828" y="555294"/>
                  </a:lnTo>
                  <a:lnTo>
                    <a:pt x="277685" y="555294"/>
                  </a:lnTo>
                  <a:lnTo>
                    <a:pt x="230555" y="565251"/>
                  </a:lnTo>
                  <a:lnTo>
                    <a:pt x="192201" y="591896"/>
                  </a:lnTo>
                  <a:lnTo>
                    <a:pt x="166395" y="630428"/>
                  </a:lnTo>
                  <a:lnTo>
                    <a:pt x="156959" y="676021"/>
                  </a:lnTo>
                  <a:lnTo>
                    <a:pt x="156959" y="899375"/>
                  </a:lnTo>
                  <a:lnTo>
                    <a:pt x="60375" y="899375"/>
                  </a:lnTo>
                  <a:lnTo>
                    <a:pt x="60375" y="579450"/>
                  </a:lnTo>
                  <a:lnTo>
                    <a:pt x="12" y="579450"/>
                  </a:lnTo>
                  <a:lnTo>
                    <a:pt x="12" y="959739"/>
                  </a:lnTo>
                  <a:lnTo>
                    <a:pt x="217322" y="959739"/>
                  </a:lnTo>
                  <a:lnTo>
                    <a:pt x="217322" y="676021"/>
                  </a:lnTo>
                  <a:lnTo>
                    <a:pt x="222084" y="652589"/>
                  </a:lnTo>
                  <a:lnTo>
                    <a:pt x="235051" y="633399"/>
                  </a:lnTo>
                  <a:lnTo>
                    <a:pt x="254254" y="620420"/>
                  </a:lnTo>
                  <a:lnTo>
                    <a:pt x="277685" y="615657"/>
                  </a:lnTo>
                  <a:lnTo>
                    <a:pt x="301828" y="615657"/>
                  </a:lnTo>
                  <a:lnTo>
                    <a:pt x="325272" y="620420"/>
                  </a:lnTo>
                  <a:lnTo>
                    <a:pt x="344462" y="633399"/>
                  </a:lnTo>
                  <a:lnTo>
                    <a:pt x="357441" y="652589"/>
                  </a:lnTo>
                  <a:lnTo>
                    <a:pt x="362204" y="676021"/>
                  </a:lnTo>
                  <a:lnTo>
                    <a:pt x="362204" y="857123"/>
                  </a:lnTo>
                  <a:lnTo>
                    <a:pt x="357441" y="880567"/>
                  </a:lnTo>
                  <a:lnTo>
                    <a:pt x="344462" y="899756"/>
                  </a:lnTo>
                  <a:lnTo>
                    <a:pt x="325272" y="912723"/>
                  </a:lnTo>
                  <a:lnTo>
                    <a:pt x="301828" y="917486"/>
                  </a:lnTo>
                  <a:lnTo>
                    <a:pt x="301828" y="977849"/>
                  </a:lnTo>
                  <a:lnTo>
                    <a:pt x="349465" y="967473"/>
                  </a:lnTo>
                  <a:lnTo>
                    <a:pt x="387781" y="941476"/>
                  </a:lnTo>
                  <a:lnTo>
                    <a:pt x="413296" y="903490"/>
                  </a:lnTo>
                  <a:lnTo>
                    <a:pt x="422567" y="857123"/>
                  </a:lnTo>
                  <a:lnTo>
                    <a:pt x="422567" y="6760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4" name="object 174"/>
          <p:cNvGrpSpPr/>
          <p:nvPr/>
        </p:nvGrpSpPr>
        <p:grpSpPr>
          <a:xfrm>
            <a:off x="2120900" y="3759200"/>
            <a:ext cx="812800" cy="2387600"/>
            <a:chOff x="2120900" y="3759200"/>
            <a:chExt cx="812800" cy="2387600"/>
          </a:xfrm>
        </p:grpSpPr>
        <p:pic>
          <p:nvPicPr>
            <p:cNvPr id="175" name="object 175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2120900" y="3759200"/>
              <a:ext cx="812800" cy="2387600"/>
            </a:xfrm>
            <a:prstGeom prst="rect">
              <a:avLst/>
            </a:prstGeom>
          </p:spPr>
        </p:pic>
        <p:sp>
          <p:nvSpPr>
            <p:cNvPr id="176" name="object 176"/>
            <p:cNvSpPr/>
            <p:nvPr/>
          </p:nvSpPr>
          <p:spPr>
            <a:xfrm>
              <a:off x="2279218" y="3945889"/>
              <a:ext cx="422909" cy="1986280"/>
            </a:xfrm>
            <a:custGeom>
              <a:avLst/>
              <a:gdLst/>
              <a:ahLst/>
              <a:cxnLst/>
              <a:rect l="l" t="t" r="r" b="b"/>
              <a:pathLst>
                <a:path w="422910" h="1986279">
                  <a:moveTo>
                    <a:pt x="241465" y="392366"/>
                  </a:moveTo>
                  <a:lnTo>
                    <a:pt x="231597" y="344970"/>
                  </a:lnTo>
                  <a:lnTo>
                    <a:pt x="222631" y="332003"/>
                  </a:lnTo>
                  <a:lnTo>
                    <a:pt x="205092" y="306641"/>
                  </a:lnTo>
                  <a:lnTo>
                    <a:pt x="181102" y="290664"/>
                  </a:lnTo>
                  <a:lnTo>
                    <a:pt x="181102" y="392366"/>
                  </a:lnTo>
                  <a:lnTo>
                    <a:pt x="176339" y="415798"/>
                  </a:lnTo>
                  <a:lnTo>
                    <a:pt x="163372" y="435000"/>
                  </a:lnTo>
                  <a:lnTo>
                    <a:pt x="144170" y="447967"/>
                  </a:lnTo>
                  <a:lnTo>
                    <a:pt x="120738" y="452742"/>
                  </a:lnTo>
                  <a:lnTo>
                    <a:pt x="97294" y="447967"/>
                  </a:lnTo>
                  <a:lnTo>
                    <a:pt x="78105" y="435000"/>
                  </a:lnTo>
                  <a:lnTo>
                    <a:pt x="65138" y="415798"/>
                  </a:lnTo>
                  <a:lnTo>
                    <a:pt x="60375" y="392366"/>
                  </a:lnTo>
                  <a:lnTo>
                    <a:pt x="65138" y="368922"/>
                  </a:lnTo>
                  <a:lnTo>
                    <a:pt x="78105" y="349732"/>
                  </a:lnTo>
                  <a:lnTo>
                    <a:pt x="97294" y="336765"/>
                  </a:lnTo>
                  <a:lnTo>
                    <a:pt x="120738" y="332003"/>
                  </a:lnTo>
                  <a:lnTo>
                    <a:pt x="144170" y="336765"/>
                  </a:lnTo>
                  <a:lnTo>
                    <a:pt x="163372" y="349732"/>
                  </a:lnTo>
                  <a:lnTo>
                    <a:pt x="176339" y="368922"/>
                  </a:lnTo>
                  <a:lnTo>
                    <a:pt x="181102" y="392366"/>
                  </a:lnTo>
                  <a:lnTo>
                    <a:pt x="181102" y="290664"/>
                  </a:lnTo>
                  <a:lnTo>
                    <a:pt x="166598" y="280987"/>
                  </a:lnTo>
                  <a:lnTo>
                    <a:pt x="120738" y="271640"/>
                  </a:lnTo>
                  <a:lnTo>
                    <a:pt x="73609" y="282181"/>
                  </a:lnTo>
                  <a:lnTo>
                    <a:pt x="35242" y="308457"/>
                  </a:lnTo>
                  <a:lnTo>
                    <a:pt x="9436" y="346506"/>
                  </a:lnTo>
                  <a:lnTo>
                    <a:pt x="0" y="392366"/>
                  </a:lnTo>
                  <a:lnTo>
                    <a:pt x="9867" y="439750"/>
                  </a:lnTo>
                  <a:lnTo>
                    <a:pt x="36372" y="478078"/>
                  </a:lnTo>
                  <a:lnTo>
                    <a:pt x="74879" y="503732"/>
                  </a:lnTo>
                  <a:lnTo>
                    <a:pt x="120738" y="513092"/>
                  </a:lnTo>
                  <a:lnTo>
                    <a:pt x="168376" y="503313"/>
                  </a:lnTo>
                  <a:lnTo>
                    <a:pt x="206679" y="476948"/>
                  </a:lnTo>
                  <a:lnTo>
                    <a:pt x="222732" y="452742"/>
                  </a:lnTo>
                  <a:lnTo>
                    <a:pt x="232194" y="438480"/>
                  </a:lnTo>
                  <a:lnTo>
                    <a:pt x="241465" y="392366"/>
                  </a:lnTo>
                  <a:close/>
                </a:path>
                <a:path w="422910" h="1986279">
                  <a:moveTo>
                    <a:pt x="422554" y="1563293"/>
                  </a:moveTo>
                  <a:lnTo>
                    <a:pt x="362191" y="1563293"/>
                  </a:lnTo>
                  <a:lnTo>
                    <a:pt x="362191" y="1925485"/>
                  </a:lnTo>
                  <a:lnTo>
                    <a:pt x="332003" y="1925485"/>
                  </a:lnTo>
                  <a:lnTo>
                    <a:pt x="308571" y="1920722"/>
                  </a:lnTo>
                  <a:lnTo>
                    <a:pt x="289382" y="1907755"/>
                  </a:lnTo>
                  <a:lnTo>
                    <a:pt x="276402" y="1888553"/>
                  </a:lnTo>
                  <a:lnTo>
                    <a:pt x="271640" y="1865122"/>
                  </a:lnTo>
                  <a:lnTo>
                    <a:pt x="271640" y="1684020"/>
                  </a:lnTo>
                  <a:lnTo>
                    <a:pt x="261772" y="1636636"/>
                  </a:lnTo>
                  <a:lnTo>
                    <a:pt x="235280" y="1598307"/>
                  </a:lnTo>
                  <a:lnTo>
                    <a:pt x="196773" y="1572653"/>
                  </a:lnTo>
                  <a:lnTo>
                    <a:pt x="150914" y="1563293"/>
                  </a:lnTo>
                  <a:lnTo>
                    <a:pt x="120726" y="1563293"/>
                  </a:lnTo>
                  <a:lnTo>
                    <a:pt x="73596" y="1573250"/>
                  </a:lnTo>
                  <a:lnTo>
                    <a:pt x="35242" y="1599895"/>
                  </a:lnTo>
                  <a:lnTo>
                    <a:pt x="9448" y="1638427"/>
                  </a:lnTo>
                  <a:lnTo>
                    <a:pt x="0" y="1684020"/>
                  </a:lnTo>
                  <a:lnTo>
                    <a:pt x="0" y="1865122"/>
                  </a:lnTo>
                  <a:lnTo>
                    <a:pt x="9867" y="1912505"/>
                  </a:lnTo>
                  <a:lnTo>
                    <a:pt x="36372" y="1950834"/>
                  </a:lnTo>
                  <a:lnTo>
                    <a:pt x="74879" y="1976488"/>
                  </a:lnTo>
                  <a:lnTo>
                    <a:pt x="120726" y="1985848"/>
                  </a:lnTo>
                  <a:lnTo>
                    <a:pt x="120726" y="1925485"/>
                  </a:lnTo>
                  <a:lnTo>
                    <a:pt x="97294" y="1920722"/>
                  </a:lnTo>
                  <a:lnTo>
                    <a:pt x="78105" y="1907755"/>
                  </a:lnTo>
                  <a:lnTo>
                    <a:pt x="65125" y="1888553"/>
                  </a:lnTo>
                  <a:lnTo>
                    <a:pt x="60363" y="1865122"/>
                  </a:lnTo>
                  <a:lnTo>
                    <a:pt x="60363" y="1684020"/>
                  </a:lnTo>
                  <a:lnTo>
                    <a:pt x="65125" y="1660588"/>
                  </a:lnTo>
                  <a:lnTo>
                    <a:pt x="78105" y="1641386"/>
                  </a:lnTo>
                  <a:lnTo>
                    <a:pt x="97294" y="1628419"/>
                  </a:lnTo>
                  <a:lnTo>
                    <a:pt x="120726" y="1623656"/>
                  </a:lnTo>
                  <a:lnTo>
                    <a:pt x="150914" y="1623656"/>
                  </a:lnTo>
                  <a:lnTo>
                    <a:pt x="174358" y="1628419"/>
                  </a:lnTo>
                  <a:lnTo>
                    <a:pt x="193548" y="1641386"/>
                  </a:lnTo>
                  <a:lnTo>
                    <a:pt x="206514" y="1660588"/>
                  </a:lnTo>
                  <a:lnTo>
                    <a:pt x="211277" y="1684020"/>
                  </a:lnTo>
                  <a:lnTo>
                    <a:pt x="211277" y="1865122"/>
                  </a:lnTo>
                  <a:lnTo>
                    <a:pt x="221145" y="1912505"/>
                  </a:lnTo>
                  <a:lnTo>
                    <a:pt x="247650" y="1950834"/>
                  </a:lnTo>
                  <a:lnTo>
                    <a:pt x="286156" y="1976488"/>
                  </a:lnTo>
                  <a:lnTo>
                    <a:pt x="332003" y="1985848"/>
                  </a:lnTo>
                  <a:lnTo>
                    <a:pt x="422554" y="1985848"/>
                  </a:lnTo>
                  <a:lnTo>
                    <a:pt x="422554" y="1563293"/>
                  </a:lnTo>
                  <a:close/>
                </a:path>
                <a:path w="422910" h="1986279">
                  <a:moveTo>
                    <a:pt x="422554" y="1376197"/>
                  </a:moveTo>
                  <a:lnTo>
                    <a:pt x="382714" y="1376197"/>
                  </a:lnTo>
                  <a:lnTo>
                    <a:pt x="73647" y="1134732"/>
                  </a:lnTo>
                  <a:lnTo>
                    <a:pt x="0" y="1134732"/>
                  </a:lnTo>
                  <a:lnTo>
                    <a:pt x="0" y="1557286"/>
                  </a:lnTo>
                  <a:lnTo>
                    <a:pt x="60375" y="1557286"/>
                  </a:lnTo>
                  <a:lnTo>
                    <a:pt x="60375" y="1200531"/>
                  </a:lnTo>
                  <a:lnTo>
                    <a:pt x="362191" y="1436560"/>
                  </a:lnTo>
                  <a:lnTo>
                    <a:pt x="422554" y="1436560"/>
                  </a:lnTo>
                  <a:lnTo>
                    <a:pt x="422554" y="1376197"/>
                  </a:lnTo>
                  <a:close/>
                </a:path>
                <a:path w="422910" h="1986279">
                  <a:moveTo>
                    <a:pt x="422554" y="1032167"/>
                  </a:moveTo>
                  <a:lnTo>
                    <a:pt x="362204" y="1032167"/>
                  </a:lnTo>
                  <a:lnTo>
                    <a:pt x="362204" y="1092530"/>
                  </a:lnTo>
                  <a:lnTo>
                    <a:pt x="422554" y="1092530"/>
                  </a:lnTo>
                  <a:lnTo>
                    <a:pt x="422554" y="1032167"/>
                  </a:lnTo>
                  <a:close/>
                </a:path>
                <a:path w="422910" h="1986279">
                  <a:moveTo>
                    <a:pt x="422554" y="676033"/>
                  </a:moveTo>
                  <a:lnTo>
                    <a:pt x="412686" y="628650"/>
                  </a:lnTo>
                  <a:lnTo>
                    <a:pt x="403720" y="615670"/>
                  </a:lnTo>
                  <a:lnTo>
                    <a:pt x="386194" y="590321"/>
                  </a:lnTo>
                  <a:lnTo>
                    <a:pt x="362191" y="574332"/>
                  </a:lnTo>
                  <a:lnTo>
                    <a:pt x="362191" y="676033"/>
                  </a:lnTo>
                  <a:lnTo>
                    <a:pt x="362191" y="857135"/>
                  </a:lnTo>
                  <a:lnTo>
                    <a:pt x="357428" y="880567"/>
                  </a:lnTo>
                  <a:lnTo>
                    <a:pt x="344462" y="899769"/>
                  </a:lnTo>
                  <a:lnTo>
                    <a:pt x="325259" y="912736"/>
                  </a:lnTo>
                  <a:lnTo>
                    <a:pt x="301828" y="917498"/>
                  </a:lnTo>
                  <a:lnTo>
                    <a:pt x="241465" y="917498"/>
                  </a:lnTo>
                  <a:lnTo>
                    <a:pt x="241465" y="676033"/>
                  </a:lnTo>
                  <a:lnTo>
                    <a:pt x="246227" y="652589"/>
                  </a:lnTo>
                  <a:lnTo>
                    <a:pt x="259194" y="633399"/>
                  </a:lnTo>
                  <a:lnTo>
                    <a:pt x="278396" y="620433"/>
                  </a:lnTo>
                  <a:lnTo>
                    <a:pt x="301828" y="615670"/>
                  </a:lnTo>
                  <a:lnTo>
                    <a:pt x="325259" y="620433"/>
                  </a:lnTo>
                  <a:lnTo>
                    <a:pt x="344462" y="633399"/>
                  </a:lnTo>
                  <a:lnTo>
                    <a:pt x="357428" y="652589"/>
                  </a:lnTo>
                  <a:lnTo>
                    <a:pt x="362191" y="676033"/>
                  </a:lnTo>
                  <a:lnTo>
                    <a:pt x="362191" y="574332"/>
                  </a:lnTo>
                  <a:lnTo>
                    <a:pt x="347687" y="564667"/>
                  </a:lnTo>
                  <a:lnTo>
                    <a:pt x="301828" y="555307"/>
                  </a:lnTo>
                  <a:lnTo>
                    <a:pt x="277837" y="557555"/>
                  </a:lnTo>
                  <a:lnTo>
                    <a:pt x="235280" y="575424"/>
                  </a:lnTo>
                  <a:lnTo>
                    <a:pt x="201218" y="609485"/>
                  </a:lnTo>
                  <a:lnTo>
                    <a:pt x="183349" y="652043"/>
                  </a:lnTo>
                  <a:lnTo>
                    <a:pt x="181102" y="676033"/>
                  </a:lnTo>
                  <a:lnTo>
                    <a:pt x="181102" y="917498"/>
                  </a:lnTo>
                  <a:lnTo>
                    <a:pt x="120738" y="917498"/>
                  </a:lnTo>
                  <a:lnTo>
                    <a:pt x="97294" y="912736"/>
                  </a:lnTo>
                  <a:lnTo>
                    <a:pt x="78105" y="899769"/>
                  </a:lnTo>
                  <a:lnTo>
                    <a:pt x="65138" y="880567"/>
                  </a:lnTo>
                  <a:lnTo>
                    <a:pt x="60375" y="857135"/>
                  </a:lnTo>
                  <a:lnTo>
                    <a:pt x="60375" y="676033"/>
                  </a:lnTo>
                  <a:lnTo>
                    <a:pt x="65138" y="652589"/>
                  </a:lnTo>
                  <a:lnTo>
                    <a:pt x="78105" y="633399"/>
                  </a:lnTo>
                  <a:lnTo>
                    <a:pt x="97294" y="620433"/>
                  </a:lnTo>
                  <a:lnTo>
                    <a:pt x="120738" y="615670"/>
                  </a:lnTo>
                  <a:lnTo>
                    <a:pt x="120738" y="555307"/>
                  </a:lnTo>
                  <a:lnTo>
                    <a:pt x="73609" y="565848"/>
                  </a:lnTo>
                  <a:lnTo>
                    <a:pt x="35242" y="592124"/>
                  </a:lnTo>
                  <a:lnTo>
                    <a:pt x="9448" y="630174"/>
                  </a:lnTo>
                  <a:lnTo>
                    <a:pt x="0" y="676033"/>
                  </a:lnTo>
                  <a:lnTo>
                    <a:pt x="0" y="857135"/>
                  </a:lnTo>
                  <a:lnTo>
                    <a:pt x="9867" y="904519"/>
                  </a:lnTo>
                  <a:lnTo>
                    <a:pt x="36372" y="942848"/>
                  </a:lnTo>
                  <a:lnTo>
                    <a:pt x="74879" y="968502"/>
                  </a:lnTo>
                  <a:lnTo>
                    <a:pt x="120738" y="977861"/>
                  </a:lnTo>
                  <a:lnTo>
                    <a:pt x="301828" y="977861"/>
                  </a:lnTo>
                  <a:lnTo>
                    <a:pt x="349465" y="968082"/>
                  </a:lnTo>
                  <a:lnTo>
                    <a:pt x="387769" y="941717"/>
                  </a:lnTo>
                  <a:lnTo>
                    <a:pt x="413283" y="903249"/>
                  </a:lnTo>
                  <a:lnTo>
                    <a:pt x="422554" y="857135"/>
                  </a:lnTo>
                  <a:lnTo>
                    <a:pt x="422554" y="676033"/>
                  </a:lnTo>
                  <a:close/>
                </a:path>
                <a:path w="422910" h="1986279">
                  <a:moveTo>
                    <a:pt x="422554" y="382104"/>
                  </a:moveTo>
                  <a:lnTo>
                    <a:pt x="48895" y="90551"/>
                  </a:lnTo>
                  <a:lnTo>
                    <a:pt x="0" y="90551"/>
                  </a:lnTo>
                  <a:lnTo>
                    <a:pt x="0" y="128574"/>
                  </a:lnTo>
                  <a:lnTo>
                    <a:pt x="376085" y="422554"/>
                  </a:lnTo>
                  <a:lnTo>
                    <a:pt x="422554" y="422554"/>
                  </a:lnTo>
                  <a:lnTo>
                    <a:pt x="422554" y="382104"/>
                  </a:lnTo>
                  <a:close/>
                </a:path>
                <a:path w="422910" h="1986279">
                  <a:moveTo>
                    <a:pt x="422554" y="120726"/>
                  </a:moveTo>
                  <a:lnTo>
                    <a:pt x="412686" y="73342"/>
                  </a:lnTo>
                  <a:lnTo>
                    <a:pt x="403720" y="60363"/>
                  </a:lnTo>
                  <a:lnTo>
                    <a:pt x="386194" y="35001"/>
                  </a:lnTo>
                  <a:lnTo>
                    <a:pt x="362191" y="19011"/>
                  </a:lnTo>
                  <a:lnTo>
                    <a:pt x="362191" y="120726"/>
                  </a:lnTo>
                  <a:lnTo>
                    <a:pt x="357428" y="144157"/>
                  </a:lnTo>
                  <a:lnTo>
                    <a:pt x="344462" y="163347"/>
                  </a:lnTo>
                  <a:lnTo>
                    <a:pt x="325259" y="176326"/>
                  </a:lnTo>
                  <a:lnTo>
                    <a:pt x="301828" y="181089"/>
                  </a:lnTo>
                  <a:lnTo>
                    <a:pt x="278384" y="176326"/>
                  </a:lnTo>
                  <a:lnTo>
                    <a:pt x="259194" y="163347"/>
                  </a:lnTo>
                  <a:lnTo>
                    <a:pt x="246227" y="144157"/>
                  </a:lnTo>
                  <a:lnTo>
                    <a:pt x="241465" y="120726"/>
                  </a:lnTo>
                  <a:lnTo>
                    <a:pt x="246227" y="97282"/>
                  </a:lnTo>
                  <a:lnTo>
                    <a:pt x="259194" y="78092"/>
                  </a:lnTo>
                  <a:lnTo>
                    <a:pt x="278384" y="65125"/>
                  </a:lnTo>
                  <a:lnTo>
                    <a:pt x="301828" y="60363"/>
                  </a:lnTo>
                  <a:lnTo>
                    <a:pt x="325259" y="65125"/>
                  </a:lnTo>
                  <a:lnTo>
                    <a:pt x="344462" y="78092"/>
                  </a:lnTo>
                  <a:lnTo>
                    <a:pt x="357428" y="97282"/>
                  </a:lnTo>
                  <a:lnTo>
                    <a:pt x="362191" y="120726"/>
                  </a:lnTo>
                  <a:lnTo>
                    <a:pt x="362191" y="19011"/>
                  </a:lnTo>
                  <a:lnTo>
                    <a:pt x="347687" y="9347"/>
                  </a:lnTo>
                  <a:lnTo>
                    <a:pt x="301828" y="0"/>
                  </a:lnTo>
                  <a:lnTo>
                    <a:pt x="254698" y="10541"/>
                  </a:lnTo>
                  <a:lnTo>
                    <a:pt x="216331" y="36817"/>
                  </a:lnTo>
                  <a:lnTo>
                    <a:pt x="190538" y="74866"/>
                  </a:lnTo>
                  <a:lnTo>
                    <a:pt x="181102" y="120726"/>
                  </a:lnTo>
                  <a:lnTo>
                    <a:pt x="190969" y="168109"/>
                  </a:lnTo>
                  <a:lnTo>
                    <a:pt x="217474" y="206438"/>
                  </a:lnTo>
                  <a:lnTo>
                    <a:pt x="255968" y="232092"/>
                  </a:lnTo>
                  <a:lnTo>
                    <a:pt x="301828" y="241452"/>
                  </a:lnTo>
                  <a:lnTo>
                    <a:pt x="349465" y="231673"/>
                  </a:lnTo>
                  <a:lnTo>
                    <a:pt x="387769" y="205308"/>
                  </a:lnTo>
                  <a:lnTo>
                    <a:pt x="403834" y="181089"/>
                  </a:lnTo>
                  <a:lnTo>
                    <a:pt x="413283" y="166839"/>
                  </a:lnTo>
                  <a:lnTo>
                    <a:pt x="422554" y="12072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7" name="object 177"/>
          <p:cNvGrpSpPr/>
          <p:nvPr/>
        </p:nvGrpSpPr>
        <p:grpSpPr>
          <a:xfrm>
            <a:off x="3378200" y="3733800"/>
            <a:ext cx="825500" cy="2413000"/>
            <a:chOff x="3378200" y="3733800"/>
            <a:chExt cx="825500" cy="2413000"/>
          </a:xfrm>
        </p:grpSpPr>
        <p:pic>
          <p:nvPicPr>
            <p:cNvPr id="178" name="object 178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3378200" y="3733800"/>
              <a:ext cx="825500" cy="2413000"/>
            </a:xfrm>
            <a:prstGeom prst="rect">
              <a:avLst/>
            </a:prstGeom>
          </p:spPr>
        </p:pic>
        <p:sp>
          <p:nvSpPr>
            <p:cNvPr id="179" name="object 179"/>
            <p:cNvSpPr/>
            <p:nvPr/>
          </p:nvSpPr>
          <p:spPr>
            <a:xfrm>
              <a:off x="3543236" y="3915714"/>
              <a:ext cx="422909" cy="2016125"/>
            </a:xfrm>
            <a:custGeom>
              <a:avLst/>
              <a:gdLst/>
              <a:ahLst/>
              <a:cxnLst/>
              <a:rect l="l" t="t" r="r" b="b"/>
              <a:pathLst>
                <a:path w="422910" h="2016125">
                  <a:moveTo>
                    <a:pt x="241465" y="392366"/>
                  </a:moveTo>
                  <a:lnTo>
                    <a:pt x="231597" y="344970"/>
                  </a:lnTo>
                  <a:lnTo>
                    <a:pt x="222631" y="332003"/>
                  </a:lnTo>
                  <a:lnTo>
                    <a:pt x="205092" y="306641"/>
                  </a:lnTo>
                  <a:lnTo>
                    <a:pt x="181102" y="290664"/>
                  </a:lnTo>
                  <a:lnTo>
                    <a:pt x="181102" y="392366"/>
                  </a:lnTo>
                  <a:lnTo>
                    <a:pt x="176339" y="415798"/>
                  </a:lnTo>
                  <a:lnTo>
                    <a:pt x="163372" y="435000"/>
                  </a:lnTo>
                  <a:lnTo>
                    <a:pt x="144183" y="447967"/>
                  </a:lnTo>
                  <a:lnTo>
                    <a:pt x="120738" y="452742"/>
                  </a:lnTo>
                  <a:lnTo>
                    <a:pt x="97294" y="447967"/>
                  </a:lnTo>
                  <a:lnTo>
                    <a:pt x="78105" y="435000"/>
                  </a:lnTo>
                  <a:lnTo>
                    <a:pt x="65138" y="415798"/>
                  </a:lnTo>
                  <a:lnTo>
                    <a:pt x="60375" y="392366"/>
                  </a:lnTo>
                  <a:lnTo>
                    <a:pt x="65138" y="368922"/>
                  </a:lnTo>
                  <a:lnTo>
                    <a:pt x="78105" y="349732"/>
                  </a:lnTo>
                  <a:lnTo>
                    <a:pt x="97294" y="336765"/>
                  </a:lnTo>
                  <a:lnTo>
                    <a:pt x="120738" y="332003"/>
                  </a:lnTo>
                  <a:lnTo>
                    <a:pt x="144183" y="336765"/>
                  </a:lnTo>
                  <a:lnTo>
                    <a:pt x="163372" y="349732"/>
                  </a:lnTo>
                  <a:lnTo>
                    <a:pt x="176339" y="368922"/>
                  </a:lnTo>
                  <a:lnTo>
                    <a:pt x="181102" y="392366"/>
                  </a:lnTo>
                  <a:lnTo>
                    <a:pt x="181102" y="290664"/>
                  </a:lnTo>
                  <a:lnTo>
                    <a:pt x="166598" y="280987"/>
                  </a:lnTo>
                  <a:lnTo>
                    <a:pt x="120738" y="271640"/>
                  </a:lnTo>
                  <a:lnTo>
                    <a:pt x="73609" y="282181"/>
                  </a:lnTo>
                  <a:lnTo>
                    <a:pt x="35242" y="308457"/>
                  </a:lnTo>
                  <a:lnTo>
                    <a:pt x="9448" y="346506"/>
                  </a:lnTo>
                  <a:lnTo>
                    <a:pt x="0" y="392366"/>
                  </a:lnTo>
                  <a:lnTo>
                    <a:pt x="9867" y="439750"/>
                  </a:lnTo>
                  <a:lnTo>
                    <a:pt x="36372" y="478078"/>
                  </a:lnTo>
                  <a:lnTo>
                    <a:pt x="74879" y="503732"/>
                  </a:lnTo>
                  <a:lnTo>
                    <a:pt x="120738" y="513092"/>
                  </a:lnTo>
                  <a:lnTo>
                    <a:pt x="168376" y="503313"/>
                  </a:lnTo>
                  <a:lnTo>
                    <a:pt x="206679" y="476948"/>
                  </a:lnTo>
                  <a:lnTo>
                    <a:pt x="222732" y="452742"/>
                  </a:lnTo>
                  <a:lnTo>
                    <a:pt x="232194" y="438480"/>
                  </a:lnTo>
                  <a:lnTo>
                    <a:pt x="241465" y="392366"/>
                  </a:lnTo>
                  <a:close/>
                </a:path>
                <a:path w="422910" h="2016125">
                  <a:moveTo>
                    <a:pt x="422554" y="1243393"/>
                  </a:moveTo>
                  <a:lnTo>
                    <a:pt x="412699" y="1196009"/>
                  </a:lnTo>
                  <a:lnTo>
                    <a:pt x="403720" y="1183030"/>
                  </a:lnTo>
                  <a:lnTo>
                    <a:pt x="386194" y="1157681"/>
                  </a:lnTo>
                  <a:lnTo>
                    <a:pt x="362191" y="1141691"/>
                  </a:lnTo>
                  <a:lnTo>
                    <a:pt x="362191" y="1243393"/>
                  </a:lnTo>
                  <a:lnTo>
                    <a:pt x="362191" y="1424495"/>
                  </a:lnTo>
                  <a:lnTo>
                    <a:pt x="357428" y="1447927"/>
                  </a:lnTo>
                  <a:lnTo>
                    <a:pt x="344462" y="1467116"/>
                  </a:lnTo>
                  <a:lnTo>
                    <a:pt x="325272" y="1480096"/>
                  </a:lnTo>
                  <a:lnTo>
                    <a:pt x="301828" y="1484858"/>
                  </a:lnTo>
                  <a:lnTo>
                    <a:pt x="241465" y="1484858"/>
                  </a:lnTo>
                  <a:lnTo>
                    <a:pt x="241465" y="1243393"/>
                  </a:lnTo>
                  <a:lnTo>
                    <a:pt x="246227" y="1219949"/>
                  </a:lnTo>
                  <a:lnTo>
                    <a:pt x="259207" y="1200759"/>
                  </a:lnTo>
                  <a:lnTo>
                    <a:pt x="278396" y="1187792"/>
                  </a:lnTo>
                  <a:lnTo>
                    <a:pt x="301828" y="1183030"/>
                  </a:lnTo>
                  <a:lnTo>
                    <a:pt x="325272" y="1187792"/>
                  </a:lnTo>
                  <a:lnTo>
                    <a:pt x="344462" y="1200759"/>
                  </a:lnTo>
                  <a:lnTo>
                    <a:pt x="357428" y="1219949"/>
                  </a:lnTo>
                  <a:lnTo>
                    <a:pt x="362191" y="1243393"/>
                  </a:lnTo>
                  <a:lnTo>
                    <a:pt x="362191" y="1141691"/>
                  </a:lnTo>
                  <a:lnTo>
                    <a:pt x="347687" y="1132014"/>
                  </a:lnTo>
                  <a:lnTo>
                    <a:pt x="301828" y="1122667"/>
                  </a:lnTo>
                  <a:lnTo>
                    <a:pt x="277837" y="1124915"/>
                  </a:lnTo>
                  <a:lnTo>
                    <a:pt x="235280" y="1142784"/>
                  </a:lnTo>
                  <a:lnTo>
                    <a:pt x="201218" y="1176845"/>
                  </a:lnTo>
                  <a:lnTo>
                    <a:pt x="183362" y="1219403"/>
                  </a:lnTo>
                  <a:lnTo>
                    <a:pt x="181102" y="1243393"/>
                  </a:lnTo>
                  <a:lnTo>
                    <a:pt x="181102" y="1484858"/>
                  </a:lnTo>
                  <a:lnTo>
                    <a:pt x="120738" y="1484858"/>
                  </a:lnTo>
                  <a:lnTo>
                    <a:pt x="97294" y="1480096"/>
                  </a:lnTo>
                  <a:lnTo>
                    <a:pt x="78105" y="1467116"/>
                  </a:lnTo>
                  <a:lnTo>
                    <a:pt x="65138" y="1447927"/>
                  </a:lnTo>
                  <a:lnTo>
                    <a:pt x="60375" y="1424495"/>
                  </a:lnTo>
                  <a:lnTo>
                    <a:pt x="60375" y="1243393"/>
                  </a:lnTo>
                  <a:lnTo>
                    <a:pt x="65138" y="1219949"/>
                  </a:lnTo>
                  <a:lnTo>
                    <a:pt x="78105" y="1200759"/>
                  </a:lnTo>
                  <a:lnTo>
                    <a:pt x="97294" y="1187792"/>
                  </a:lnTo>
                  <a:lnTo>
                    <a:pt x="120738" y="1183030"/>
                  </a:lnTo>
                  <a:lnTo>
                    <a:pt x="120738" y="1122667"/>
                  </a:lnTo>
                  <a:lnTo>
                    <a:pt x="73609" y="1133208"/>
                  </a:lnTo>
                  <a:lnTo>
                    <a:pt x="35242" y="1159484"/>
                  </a:lnTo>
                  <a:lnTo>
                    <a:pt x="9448" y="1197533"/>
                  </a:lnTo>
                  <a:lnTo>
                    <a:pt x="0" y="1243393"/>
                  </a:lnTo>
                  <a:lnTo>
                    <a:pt x="0" y="1424495"/>
                  </a:lnTo>
                  <a:lnTo>
                    <a:pt x="9867" y="1471879"/>
                  </a:lnTo>
                  <a:lnTo>
                    <a:pt x="36385" y="1510207"/>
                  </a:lnTo>
                  <a:lnTo>
                    <a:pt x="74879" y="1535861"/>
                  </a:lnTo>
                  <a:lnTo>
                    <a:pt x="120738" y="1545221"/>
                  </a:lnTo>
                  <a:lnTo>
                    <a:pt x="301828" y="1545221"/>
                  </a:lnTo>
                  <a:lnTo>
                    <a:pt x="349478" y="1535442"/>
                  </a:lnTo>
                  <a:lnTo>
                    <a:pt x="387769" y="1509077"/>
                  </a:lnTo>
                  <a:lnTo>
                    <a:pt x="413283" y="1470609"/>
                  </a:lnTo>
                  <a:lnTo>
                    <a:pt x="422554" y="1424495"/>
                  </a:lnTo>
                  <a:lnTo>
                    <a:pt x="422554" y="1243393"/>
                  </a:lnTo>
                  <a:close/>
                </a:path>
                <a:path w="422910" h="2016125">
                  <a:moveTo>
                    <a:pt x="422554" y="784694"/>
                  </a:moveTo>
                  <a:lnTo>
                    <a:pt x="382714" y="784694"/>
                  </a:lnTo>
                  <a:lnTo>
                    <a:pt x="73647" y="543229"/>
                  </a:lnTo>
                  <a:lnTo>
                    <a:pt x="0" y="543229"/>
                  </a:lnTo>
                  <a:lnTo>
                    <a:pt x="0" y="965784"/>
                  </a:lnTo>
                  <a:lnTo>
                    <a:pt x="60375" y="965784"/>
                  </a:lnTo>
                  <a:lnTo>
                    <a:pt x="60375" y="609028"/>
                  </a:lnTo>
                  <a:lnTo>
                    <a:pt x="362191" y="845058"/>
                  </a:lnTo>
                  <a:lnTo>
                    <a:pt x="422554" y="845058"/>
                  </a:lnTo>
                  <a:lnTo>
                    <a:pt x="422554" y="784694"/>
                  </a:lnTo>
                  <a:close/>
                </a:path>
                <a:path w="422910" h="2016125">
                  <a:moveTo>
                    <a:pt x="422554" y="382104"/>
                  </a:moveTo>
                  <a:lnTo>
                    <a:pt x="48895" y="90551"/>
                  </a:lnTo>
                  <a:lnTo>
                    <a:pt x="0" y="90551"/>
                  </a:lnTo>
                  <a:lnTo>
                    <a:pt x="0" y="128574"/>
                  </a:lnTo>
                  <a:lnTo>
                    <a:pt x="376085" y="422554"/>
                  </a:lnTo>
                  <a:lnTo>
                    <a:pt x="422554" y="422554"/>
                  </a:lnTo>
                  <a:lnTo>
                    <a:pt x="422554" y="382104"/>
                  </a:lnTo>
                  <a:close/>
                </a:path>
                <a:path w="422910" h="2016125">
                  <a:moveTo>
                    <a:pt x="422554" y="120726"/>
                  </a:moveTo>
                  <a:lnTo>
                    <a:pt x="412686" y="73342"/>
                  </a:lnTo>
                  <a:lnTo>
                    <a:pt x="403720" y="60363"/>
                  </a:lnTo>
                  <a:lnTo>
                    <a:pt x="386194" y="35013"/>
                  </a:lnTo>
                  <a:lnTo>
                    <a:pt x="362191" y="19024"/>
                  </a:lnTo>
                  <a:lnTo>
                    <a:pt x="362191" y="120726"/>
                  </a:lnTo>
                  <a:lnTo>
                    <a:pt x="357428" y="144157"/>
                  </a:lnTo>
                  <a:lnTo>
                    <a:pt x="344462" y="163347"/>
                  </a:lnTo>
                  <a:lnTo>
                    <a:pt x="325272" y="176326"/>
                  </a:lnTo>
                  <a:lnTo>
                    <a:pt x="301828" y="181089"/>
                  </a:lnTo>
                  <a:lnTo>
                    <a:pt x="278396" y="176326"/>
                  </a:lnTo>
                  <a:lnTo>
                    <a:pt x="259194" y="163347"/>
                  </a:lnTo>
                  <a:lnTo>
                    <a:pt x="246227" y="144157"/>
                  </a:lnTo>
                  <a:lnTo>
                    <a:pt x="241465" y="120726"/>
                  </a:lnTo>
                  <a:lnTo>
                    <a:pt x="246227" y="97282"/>
                  </a:lnTo>
                  <a:lnTo>
                    <a:pt x="259194" y="78092"/>
                  </a:lnTo>
                  <a:lnTo>
                    <a:pt x="278396" y="65125"/>
                  </a:lnTo>
                  <a:lnTo>
                    <a:pt x="301828" y="60363"/>
                  </a:lnTo>
                  <a:lnTo>
                    <a:pt x="325272" y="65125"/>
                  </a:lnTo>
                  <a:lnTo>
                    <a:pt x="344462" y="78092"/>
                  </a:lnTo>
                  <a:lnTo>
                    <a:pt x="357428" y="97282"/>
                  </a:lnTo>
                  <a:lnTo>
                    <a:pt x="362191" y="120726"/>
                  </a:lnTo>
                  <a:lnTo>
                    <a:pt x="362191" y="19024"/>
                  </a:lnTo>
                  <a:lnTo>
                    <a:pt x="347687" y="9347"/>
                  </a:lnTo>
                  <a:lnTo>
                    <a:pt x="301828" y="0"/>
                  </a:lnTo>
                  <a:lnTo>
                    <a:pt x="254698" y="10541"/>
                  </a:lnTo>
                  <a:lnTo>
                    <a:pt x="216344" y="36817"/>
                  </a:lnTo>
                  <a:lnTo>
                    <a:pt x="190550" y="74866"/>
                  </a:lnTo>
                  <a:lnTo>
                    <a:pt x="181102" y="120726"/>
                  </a:lnTo>
                  <a:lnTo>
                    <a:pt x="190969" y="168109"/>
                  </a:lnTo>
                  <a:lnTo>
                    <a:pt x="217474" y="206438"/>
                  </a:lnTo>
                  <a:lnTo>
                    <a:pt x="255968" y="232105"/>
                  </a:lnTo>
                  <a:lnTo>
                    <a:pt x="301828" y="241465"/>
                  </a:lnTo>
                  <a:lnTo>
                    <a:pt x="349465" y="231673"/>
                  </a:lnTo>
                  <a:lnTo>
                    <a:pt x="387769" y="205308"/>
                  </a:lnTo>
                  <a:lnTo>
                    <a:pt x="403834" y="181089"/>
                  </a:lnTo>
                  <a:lnTo>
                    <a:pt x="413283" y="166839"/>
                  </a:lnTo>
                  <a:lnTo>
                    <a:pt x="422554" y="120726"/>
                  </a:lnTo>
                  <a:close/>
                </a:path>
                <a:path w="422910" h="2016125">
                  <a:moveTo>
                    <a:pt x="422567" y="1593469"/>
                  </a:moveTo>
                  <a:lnTo>
                    <a:pt x="362204" y="1593469"/>
                  </a:lnTo>
                  <a:lnTo>
                    <a:pt x="362204" y="1955660"/>
                  </a:lnTo>
                  <a:lnTo>
                    <a:pt x="332016" y="1955660"/>
                  </a:lnTo>
                  <a:lnTo>
                    <a:pt x="308571" y="1950897"/>
                  </a:lnTo>
                  <a:lnTo>
                    <a:pt x="289382" y="1937931"/>
                  </a:lnTo>
                  <a:lnTo>
                    <a:pt x="276415" y="1918728"/>
                  </a:lnTo>
                  <a:lnTo>
                    <a:pt x="271653" y="1895297"/>
                  </a:lnTo>
                  <a:lnTo>
                    <a:pt x="271653" y="1714195"/>
                  </a:lnTo>
                  <a:lnTo>
                    <a:pt x="261785" y="1666811"/>
                  </a:lnTo>
                  <a:lnTo>
                    <a:pt x="235280" y="1628482"/>
                  </a:lnTo>
                  <a:lnTo>
                    <a:pt x="196773" y="1602828"/>
                  </a:lnTo>
                  <a:lnTo>
                    <a:pt x="150926" y="1593469"/>
                  </a:lnTo>
                  <a:lnTo>
                    <a:pt x="120738" y="1593469"/>
                  </a:lnTo>
                  <a:lnTo>
                    <a:pt x="73596" y="1603425"/>
                  </a:lnTo>
                  <a:lnTo>
                    <a:pt x="35242" y="1630070"/>
                  </a:lnTo>
                  <a:lnTo>
                    <a:pt x="9448" y="1668602"/>
                  </a:lnTo>
                  <a:lnTo>
                    <a:pt x="12" y="1714195"/>
                  </a:lnTo>
                  <a:lnTo>
                    <a:pt x="12" y="1895297"/>
                  </a:lnTo>
                  <a:lnTo>
                    <a:pt x="9867" y="1942680"/>
                  </a:lnTo>
                  <a:lnTo>
                    <a:pt x="36372" y="1981009"/>
                  </a:lnTo>
                  <a:lnTo>
                    <a:pt x="74879" y="2006663"/>
                  </a:lnTo>
                  <a:lnTo>
                    <a:pt x="120738" y="2016023"/>
                  </a:lnTo>
                  <a:lnTo>
                    <a:pt x="120738" y="1955660"/>
                  </a:lnTo>
                  <a:lnTo>
                    <a:pt x="97294" y="1950897"/>
                  </a:lnTo>
                  <a:lnTo>
                    <a:pt x="78105" y="1937931"/>
                  </a:lnTo>
                  <a:lnTo>
                    <a:pt x="65138" y="1918728"/>
                  </a:lnTo>
                  <a:lnTo>
                    <a:pt x="60375" y="1895297"/>
                  </a:lnTo>
                  <a:lnTo>
                    <a:pt x="60375" y="1714195"/>
                  </a:lnTo>
                  <a:lnTo>
                    <a:pt x="65138" y="1690763"/>
                  </a:lnTo>
                  <a:lnTo>
                    <a:pt x="78105" y="1671561"/>
                  </a:lnTo>
                  <a:lnTo>
                    <a:pt x="97294" y="1658594"/>
                  </a:lnTo>
                  <a:lnTo>
                    <a:pt x="120738" y="1653832"/>
                  </a:lnTo>
                  <a:lnTo>
                    <a:pt x="150926" y="1653832"/>
                  </a:lnTo>
                  <a:lnTo>
                    <a:pt x="174358" y="1658594"/>
                  </a:lnTo>
                  <a:lnTo>
                    <a:pt x="193548" y="1671561"/>
                  </a:lnTo>
                  <a:lnTo>
                    <a:pt x="206527" y="1690763"/>
                  </a:lnTo>
                  <a:lnTo>
                    <a:pt x="211289" y="1714195"/>
                  </a:lnTo>
                  <a:lnTo>
                    <a:pt x="211289" y="1895297"/>
                  </a:lnTo>
                  <a:lnTo>
                    <a:pt x="221145" y="1942680"/>
                  </a:lnTo>
                  <a:lnTo>
                    <a:pt x="247650" y="1981009"/>
                  </a:lnTo>
                  <a:lnTo>
                    <a:pt x="286156" y="2006663"/>
                  </a:lnTo>
                  <a:lnTo>
                    <a:pt x="332016" y="2016023"/>
                  </a:lnTo>
                  <a:lnTo>
                    <a:pt x="422567" y="2016023"/>
                  </a:lnTo>
                  <a:lnTo>
                    <a:pt x="422567" y="1593469"/>
                  </a:lnTo>
                  <a:close/>
                </a:path>
                <a:path w="422910" h="2016125">
                  <a:moveTo>
                    <a:pt x="422567" y="1008011"/>
                  </a:moveTo>
                  <a:lnTo>
                    <a:pt x="362204" y="1008011"/>
                  </a:lnTo>
                  <a:lnTo>
                    <a:pt x="362204" y="1068374"/>
                  </a:lnTo>
                  <a:lnTo>
                    <a:pt x="422567" y="1068374"/>
                  </a:lnTo>
                  <a:lnTo>
                    <a:pt x="422567" y="100801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0" name="object 180"/>
          <p:cNvGrpSpPr/>
          <p:nvPr/>
        </p:nvGrpSpPr>
        <p:grpSpPr>
          <a:xfrm>
            <a:off x="4660900" y="4470400"/>
            <a:ext cx="825500" cy="1689100"/>
            <a:chOff x="4660900" y="4470400"/>
            <a:chExt cx="825500" cy="1689100"/>
          </a:xfrm>
        </p:grpSpPr>
        <p:pic>
          <p:nvPicPr>
            <p:cNvPr id="181" name="object 181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4660900" y="4470400"/>
              <a:ext cx="825500" cy="1689100"/>
            </a:xfrm>
            <a:prstGeom prst="rect">
              <a:avLst/>
            </a:prstGeom>
          </p:spPr>
        </p:pic>
        <p:sp>
          <p:nvSpPr>
            <p:cNvPr id="182" name="object 182"/>
            <p:cNvSpPr/>
            <p:nvPr/>
          </p:nvSpPr>
          <p:spPr>
            <a:xfrm>
              <a:off x="4825936" y="4652111"/>
              <a:ext cx="422909" cy="1297940"/>
            </a:xfrm>
            <a:custGeom>
              <a:avLst/>
              <a:gdLst/>
              <a:ahLst/>
              <a:cxnLst/>
              <a:rect l="l" t="t" r="r" b="b"/>
              <a:pathLst>
                <a:path w="422910" h="1297939">
                  <a:moveTo>
                    <a:pt x="241465" y="392366"/>
                  </a:moveTo>
                  <a:lnTo>
                    <a:pt x="231597" y="344982"/>
                  </a:lnTo>
                  <a:lnTo>
                    <a:pt x="222631" y="332003"/>
                  </a:lnTo>
                  <a:lnTo>
                    <a:pt x="205092" y="306641"/>
                  </a:lnTo>
                  <a:lnTo>
                    <a:pt x="181102" y="290664"/>
                  </a:lnTo>
                  <a:lnTo>
                    <a:pt x="181102" y="392366"/>
                  </a:lnTo>
                  <a:lnTo>
                    <a:pt x="176339" y="415810"/>
                  </a:lnTo>
                  <a:lnTo>
                    <a:pt x="163372" y="435000"/>
                  </a:lnTo>
                  <a:lnTo>
                    <a:pt x="144183" y="447979"/>
                  </a:lnTo>
                  <a:lnTo>
                    <a:pt x="120738" y="452742"/>
                  </a:lnTo>
                  <a:lnTo>
                    <a:pt x="97294" y="447979"/>
                  </a:lnTo>
                  <a:lnTo>
                    <a:pt x="78105" y="435000"/>
                  </a:lnTo>
                  <a:lnTo>
                    <a:pt x="65138" y="415810"/>
                  </a:lnTo>
                  <a:lnTo>
                    <a:pt x="60375" y="392366"/>
                  </a:lnTo>
                  <a:lnTo>
                    <a:pt x="65138" y="368935"/>
                  </a:lnTo>
                  <a:lnTo>
                    <a:pt x="78105" y="349732"/>
                  </a:lnTo>
                  <a:lnTo>
                    <a:pt x="97294" y="336765"/>
                  </a:lnTo>
                  <a:lnTo>
                    <a:pt x="120738" y="332003"/>
                  </a:lnTo>
                  <a:lnTo>
                    <a:pt x="144183" y="336765"/>
                  </a:lnTo>
                  <a:lnTo>
                    <a:pt x="163372" y="349732"/>
                  </a:lnTo>
                  <a:lnTo>
                    <a:pt x="176339" y="368935"/>
                  </a:lnTo>
                  <a:lnTo>
                    <a:pt x="181102" y="392366"/>
                  </a:lnTo>
                  <a:lnTo>
                    <a:pt x="181102" y="290664"/>
                  </a:lnTo>
                  <a:lnTo>
                    <a:pt x="166598" y="281000"/>
                  </a:lnTo>
                  <a:lnTo>
                    <a:pt x="120738" y="271640"/>
                  </a:lnTo>
                  <a:lnTo>
                    <a:pt x="73609" y="282181"/>
                  </a:lnTo>
                  <a:lnTo>
                    <a:pt x="35242" y="308457"/>
                  </a:lnTo>
                  <a:lnTo>
                    <a:pt x="9448" y="346506"/>
                  </a:lnTo>
                  <a:lnTo>
                    <a:pt x="0" y="392366"/>
                  </a:lnTo>
                  <a:lnTo>
                    <a:pt x="9867" y="439750"/>
                  </a:lnTo>
                  <a:lnTo>
                    <a:pt x="36372" y="478078"/>
                  </a:lnTo>
                  <a:lnTo>
                    <a:pt x="74879" y="503732"/>
                  </a:lnTo>
                  <a:lnTo>
                    <a:pt x="120738" y="513092"/>
                  </a:lnTo>
                  <a:lnTo>
                    <a:pt x="168376" y="503313"/>
                  </a:lnTo>
                  <a:lnTo>
                    <a:pt x="206679" y="476948"/>
                  </a:lnTo>
                  <a:lnTo>
                    <a:pt x="222732" y="452742"/>
                  </a:lnTo>
                  <a:lnTo>
                    <a:pt x="232194" y="438480"/>
                  </a:lnTo>
                  <a:lnTo>
                    <a:pt x="241465" y="392366"/>
                  </a:lnTo>
                  <a:close/>
                </a:path>
                <a:path w="422910" h="1297939">
                  <a:moveTo>
                    <a:pt x="422554" y="382104"/>
                  </a:moveTo>
                  <a:lnTo>
                    <a:pt x="48895" y="90551"/>
                  </a:lnTo>
                  <a:lnTo>
                    <a:pt x="0" y="90551"/>
                  </a:lnTo>
                  <a:lnTo>
                    <a:pt x="0" y="128574"/>
                  </a:lnTo>
                  <a:lnTo>
                    <a:pt x="376085" y="422554"/>
                  </a:lnTo>
                  <a:lnTo>
                    <a:pt x="422554" y="422554"/>
                  </a:lnTo>
                  <a:lnTo>
                    <a:pt x="422554" y="382104"/>
                  </a:lnTo>
                  <a:close/>
                </a:path>
                <a:path w="422910" h="1297939">
                  <a:moveTo>
                    <a:pt x="422554" y="120726"/>
                  </a:moveTo>
                  <a:lnTo>
                    <a:pt x="412686" y="73342"/>
                  </a:lnTo>
                  <a:lnTo>
                    <a:pt x="403720" y="60363"/>
                  </a:lnTo>
                  <a:lnTo>
                    <a:pt x="386194" y="35013"/>
                  </a:lnTo>
                  <a:lnTo>
                    <a:pt x="362191" y="19024"/>
                  </a:lnTo>
                  <a:lnTo>
                    <a:pt x="362191" y="120726"/>
                  </a:lnTo>
                  <a:lnTo>
                    <a:pt x="357428" y="144157"/>
                  </a:lnTo>
                  <a:lnTo>
                    <a:pt x="344462" y="163360"/>
                  </a:lnTo>
                  <a:lnTo>
                    <a:pt x="325272" y="176326"/>
                  </a:lnTo>
                  <a:lnTo>
                    <a:pt x="301828" y="181089"/>
                  </a:lnTo>
                  <a:lnTo>
                    <a:pt x="278396" y="176326"/>
                  </a:lnTo>
                  <a:lnTo>
                    <a:pt x="259194" y="163360"/>
                  </a:lnTo>
                  <a:lnTo>
                    <a:pt x="246227" y="144157"/>
                  </a:lnTo>
                  <a:lnTo>
                    <a:pt x="241465" y="120726"/>
                  </a:lnTo>
                  <a:lnTo>
                    <a:pt x="246227" y="97294"/>
                  </a:lnTo>
                  <a:lnTo>
                    <a:pt x="259194" y="78092"/>
                  </a:lnTo>
                  <a:lnTo>
                    <a:pt x="278396" y="65125"/>
                  </a:lnTo>
                  <a:lnTo>
                    <a:pt x="301828" y="60363"/>
                  </a:lnTo>
                  <a:lnTo>
                    <a:pt x="325272" y="65125"/>
                  </a:lnTo>
                  <a:lnTo>
                    <a:pt x="344462" y="78092"/>
                  </a:lnTo>
                  <a:lnTo>
                    <a:pt x="357428" y="97294"/>
                  </a:lnTo>
                  <a:lnTo>
                    <a:pt x="362191" y="120726"/>
                  </a:lnTo>
                  <a:lnTo>
                    <a:pt x="362191" y="19024"/>
                  </a:lnTo>
                  <a:lnTo>
                    <a:pt x="347687" y="9359"/>
                  </a:lnTo>
                  <a:lnTo>
                    <a:pt x="301828" y="0"/>
                  </a:lnTo>
                  <a:lnTo>
                    <a:pt x="254698" y="10541"/>
                  </a:lnTo>
                  <a:lnTo>
                    <a:pt x="216344" y="36817"/>
                  </a:lnTo>
                  <a:lnTo>
                    <a:pt x="190550" y="74866"/>
                  </a:lnTo>
                  <a:lnTo>
                    <a:pt x="181102" y="120726"/>
                  </a:lnTo>
                  <a:lnTo>
                    <a:pt x="190969" y="168109"/>
                  </a:lnTo>
                  <a:lnTo>
                    <a:pt x="217474" y="206451"/>
                  </a:lnTo>
                  <a:lnTo>
                    <a:pt x="255968" y="232105"/>
                  </a:lnTo>
                  <a:lnTo>
                    <a:pt x="301828" y="241465"/>
                  </a:lnTo>
                  <a:lnTo>
                    <a:pt x="349465" y="231686"/>
                  </a:lnTo>
                  <a:lnTo>
                    <a:pt x="387769" y="205320"/>
                  </a:lnTo>
                  <a:lnTo>
                    <a:pt x="403834" y="181089"/>
                  </a:lnTo>
                  <a:lnTo>
                    <a:pt x="413283" y="166839"/>
                  </a:lnTo>
                  <a:lnTo>
                    <a:pt x="422554" y="120726"/>
                  </a:lnTo>
                  <a:close/>
                </a:path>
                <a:path w="422910" h="1297939">
                  <a:moveTo>
                    <a:pt x="422567" y="1116647"/>
                  </a:moveTo>
                  <a:lnTo>
                    <a:pt x="12" y="1116647"/>
                  </a:lnTo>
                  <a:lnTo>
                    <a:pt x="12" y="1177010"/>
                  </a:lnTo>
                  <a:lnTo>
                    <a:pt x="120738" y="1297736"/>
                  </a:lnTo>
                  <a:lnTo>
                    <a:pt x="181114" y="1297736"/>
                  </a:lnTo>
                  <a:lnTo>
                    <a:pt x="181114" y="1272997"/>
                  </a:lnTo>
                  <a:lnTo>
                    <a:pt x="85128" y="1177010"/>
                  </a:lnTo>
                  <a:lnTo>
                    <a:pt x="422567" y="1177010"/>
                  </a:lnTo>
                  <a:lnTo>
                    <a:pt x="422567" y="1116647"/>
                  </a:lnTo>
                  <a:close/>
                </a:path>
                <a:path w="422910" h="1297939">
                  <a:moveTo>
                    <a:pt x="422567" y="899350"/>
                  </a:moveTo>
                  <a:lnTo>
                    <a:pt x="12" y="899350"/>
                  </a:lnTo>
                  <a:lnTo>
                    <a:pt x="12" y="959713"/>
                  </a:lnTo>
                  <a:lnTo>
                    <a:pt x="120738" y="1080439"/>
                  </a:lnTo>
                  <a:lnTo>
                    <a:pt x="181114" y="1080439"/>
                  </a:lnTo>
                  <a:lnTo>
                    <a:pt x="181114" y="1055700"/>
                  </a:lnTo>
                  <a:lnTo>
                    <a:pt x="85128" y="959713"/>
                  </a:lnTo>
                  <a:lnTo>
                    <a:pt x="422567" y="959713"/>
                  </a:lnTo>
                  <a:lnTo>
                    <a:pt x="422567" y="899350"/>
                  </a:lnTo>
                  <a:close/>
                </a:path>
                <a:path w="422910" h="1297939">
                  <a:moveTo>
                    <a:pt x="422567" y="778649"/>
                  </a:moveTo>
                  <a:lnTo>
                    <a:pt x="362204" y="778649"/>
                  </a:lnTo>
                  <a:lnTo>
                    <a:pt x="362204" y="839012"/>
                  </a:lnTo>
                  <a:lnTo>
                    <a:pt x="422567" y="839012"/>
                  </a:lnTo>
                  <a:lnTo>
                    <a:pt x="422567" y="778649"/>
                  </a:lnTo>
                  <a:close/>
                </a:path>
                <a:path w="422910" h="1297939">
                  <a:moveTo>
                    <a:pt x="422567" y="561365"/>
                  </a:moveTo>
                  <a:lnTo>
                    <a:pt x="12" y="561365"/>
                  </a:lnTo>
                  <a:lnTo>
                    <a:pt x="12" y="621728"/>
                  </a:lnTo>
                  <a:lnTo>
                    <a:pt x="120738" y="742454"/>
                  </a:lnTo>
                  <a:lnTo>
                    <a:pt x="181114" y="742454"/>
                  </a:lnTo>
                  <a:lnTo>
                    <a:pt x="181114" y="717715"/>
                  </a:lnTo>
                  <a:lnTo>
                    <a:pt x="85128" y="621728"/>
                  </a:lnTo>
                  <a:lnTo>
                    <a:pt x="422567" y="621728"/>
                  </a:lnTo>
                  <a:lnTo>
                    <a:pt x="422567" y="5613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3" name="object 183"/>
          <p:cNvSpPr/>
          <p:nvPr/>
        </p:nvSpPr>
        <p:spPr>
          <a:xfrm>
            <a:off x="6286500" y="26035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0"/>
                </a:lnTo>
                <a:close/>
              </a:path>
            </a:pathLst>
          </a:custGeom>
          <a:solidFill>
            <a:srgbClr val="AAE3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6286500" y="35179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0"/>
                </a:lnTo>
                <a:close/>
              </a:path>
            </a:pathLst>
          </a:custGeom>
          <a:solidFill>
            <a:srgbClr val="29AB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6286500" y="43688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0"/>
                </a:lnTo>
                <a:close/>
              </a:path>
            </a:pathLst>
          </a:custGeom>
          <a:solidFill>
            <a:srgbClr val="0070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6286500" y="52197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0"/>
                </a:moveTo>
                <a:lnTo>
                  <a:pt x="0" y="0"/>
                </a:lnTo>
                <a:lnTo>
                  <a:pt x="0" y="304800"/>
                </a:lnTo>
                <a:lnTo>
                  <a:pt x="304800" y="304800"/>
                </a:lnTo>
                <a:lnTo>
                  <a:pt x="304800" y="0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2" y="3352"/>
            <a:ext cx="12188825" cy="1188085"/>
            <a:chOff x="622" y="3352"/>
            <a:chExt cx="12188825" cy="11880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8735" y="407148"/>
              <a:ext cx="343480" cy="14230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82446" y="407149"/>
              <a:ext cx="1664335" cy="142875"/>
            </a:xfrm>
            <a:custGeom>
              <a:avLst/>
              <a:gdLst/>
              <a:ahLst/>
              <a:cxnLst/>
              <a:rect l="l" t="t" r="r" b="b"/>
              <a:pathLst>
                <a:path w="1664335" h="142875">
                  <a:moveTo>
                    <a:pt x="142303" y="94945"/>
                  </a:moveTo>
                  <a:lnTo>
                    <a:pt x="138760" y="79070"/>
                  </a:lnTo>
                  <a:lnTo>
                    <a:pt x="135699" y="74612"/>
                  </a:lnTo>
                  <a:lnTo>
                    <a:pt x="129908" y="66154"/>
                  </a:lnTo>
                  <a:lnTo>
                    <a:pt x="121970" y="60782"/>
                  </a:lnTo>
                  <a:lnTo>
                    <a:pt x="121970" y="94945"/>
                  </a:lnTo>
                  <a:lnTo>
                    <a:pt x="121970" y="101650"/>
                  </a:lnTo>
                  <a:lnTo>
                    <a:pt x="120370" y="109550"/>
                  </a:lnTo>
                  <a:lnTo>
                    <a:pt x="116001" y="116014"/>
                  </a:lnTo>
                  <a:lnTo>
                    <a:pt x="109537" y="120370"/>
                  </a:lnTo>
                  <a:lnTo>
                    <a:pt x="101638" y="121983"/>
                  </a:lnTo>
                  <a:lnTo>
                    <a:pt x="20332" y="121983"/>
                  </a:lnTo>
                  <a:lnTo>
                    <a:pt x="20332" y="74612"/>
                  </a:lnTo>
                  <a:lnTo>
                    <a:pt x="101638" y="74612"/>
                  </a:lnTo>
                  <a:lnTo>
                    <a:pt x="109537" y="76212"/>
                  </a:lnTo>
                  <a:lnTo>
                    <a:pt x="116001" y="80581"/>
                  </a:lnTo>
                  <a:lnTo>
                    <a:pt x="120370" y="87045"/>
                  </a:lnTo>
                  <a:lnTo>
                    <a:pt x="121970" y="94945"/>
                  </a:lnTo>
                  <a:lnTo>
                    <a:pt x="121970" y="60782"/>
                  </a:lnTo>
                  <a:lnTo>
                    <a:pt x="117094" y="57467"/>
                  </a:lnTo>
                  <a:lnTo>
                    <a:pt x="101638" y="54292"/>
                  </a:lnTo>
                  <a:lnTo>
                    <a:pt x="20332" y="54292"/>
                  </a:lnTo>
                  <a:lnTo>
                    <a:pt x="20332" y="20345"/>
                  </a:lnTo>
                  <a:lnTo>
                    <a:pt x="121970" y="20345"/>
                  </a:lnTo>
                  <a:lnTo>
                    <a:pt x="121970" y="0"/>
                  </a:lnTo>
                  <a:lnTo>
                    <a:pt x="0" y="0"/>
                  </a:lnTo>
                  <a:lnTo>
                    <a:pt x="0" y="142303"/>
                  </a:lnTo>
                  <a:lnTo>
                    <a:pt x="101638" y="142303"/>
                  </a:lnTo>
                  <a:lnTo>
                    <a:pt x="135902" y="121983"/>
                  </a:lnTo>
                  <a:lnTo>
                    <a:pt x="142303" y="101650"/>
                  </a:lnTo>
                  <a:lnTo>
                    <a:pt x="142303" y="94945"/>
                  </a:lnTo>
                  <a:close/>
                </a:path>
                <a:path w="1664335" h="142875">
                  <a:moveTo>
                    <a:pt x="300812" y="38"/>
                  </a:moveTo>
                  <a:lnTo>
                    <a:pt x="158508" y="38"/>
                  </a:lnTo>
                  <a:lnTo>
                    <a:pt x="158508" y="20358"/>
                  </a:lnTo>
                  <a:lnTo>
                    <a:pt x="158508" y="60998"/>
                  </a:lnTo>
                  <a:lnTo>
                    <a:pt x="158508" y="81318"/>
                  </a:lnTo>
                  <a:lnTo>
                    <a:pt x="158508" y="121958"/>
                  </a:lnTo>
                  <a:lnTo>
                    <a:pt x="158508" y="142278"/>
                  </a:lnTo>
                  <a:lnTo>
                    <a:pt x="300812" y="142278"/>
                  </a:lnTo>
                  <a:lnTo>
                    <a:pt x="300812" y="121958"/>
                  </a:lnTo>
                  <a:lnTo>
                    <a:pt x="178841" y="121958"/>
                  </a:lnTo>
                  <a:lnTo>
                    <a:pt x="178841" y="81318"/>
                  </a:lnTo>
                  <a:lnTo>
                    <a:pt x="280479" y="81318"/>
                  </a:lnTo>
                  <a:lnTo>
                    <a:pt x="280479" y="60998"/>
                  </a:lnTo>
                  <a:lnTo>
                    <a:pt x="178841" y="60998"/>
                  </a:lnTo>
                  <a:lnTo>
                    <a:pt x="178841" y="20358"/>
                  </a:lnTo>
                  <a:lnTo>
                    <a:pt x="300812" y="20358"/>
                  </a:lnTo>
                  <a:lnTo>
                    <a:pt x="300812" y="38"/>
                  </a:lnTo>
                  <a:close/>
                </a:path>
                <a:path w="1664335" h="142875">
                  <a:moveTo>
                    <a:pt x="459295" y="40652"/>
                  </a:moveTo>
                  <a:lnTo>
                    <a:pt x="455752" y="24790"/>
                  </a:lnTo>
                  <a:lnTo>
                    <a:pt x="452691" y="20332"/>
                  </a:lnTo>
                  <a:lnTo>
                    <a:pt x="446900" y="11874"/>
                  </a:lnTo>
                  <a:lnTo>
                    <a:pt x="438962" y="6502"/>
                  </a:lnTo>
                  <a:lnTo>
                    <a:pt x="438962" y="40652"/>
                  </a:lnTo>
                  <a:lnTo>
                    <a:pt x="438962" y="60998"/>
                  </a:lnTo>
                  <a:lnTo>
                    <a:pt x="437362" y="68884"/>
                  </a:lnTo>
                  <a:lnTo>
                    <a:pt x="432993" y="75349"/>
                  </a:lnTo>
                  <a:lnTo>
                    <a:pt x="426529" y="79717"/>
                  </a:lnTo>
                  <a:lnTo>
                    <a:pt x="418630" y="81318"/>
                  </a:lnTo>
                  <a:lnTo>
                    <a:pt x="337324" y="81318"/>
                  </a:lnTo>
                  <a:lnTo>
                    <a:pt x="337324" y="20332"/>
                  </a:lnTo>
                  <a:lnTo>
                    <a:pt x="418630" y="20332"/>
                  </a:lnTo>
                  <a:lnTo>
                    <a:pt x="426529" y="21945"/>
                  </a:lnTo>
                  <a:lnTo>
                    <a:pt x="432993" y="26301"/>
                  </a:lnTo>
                  <a:lnTo>
                    <a:pt x="437362" y="32766"/>
                  </a:lnTo>
                  <a:lnTo>
                    <a:pt x="438962" y="40652"/>
                  </a:lnTo>
                  <a:lnTo>
                    <a:pt x="438962" y="6502"/>
                  </a:lnTo>
                  <a:lnTo>
                    <a:pt x="434086" y="3187"/>
                  </a:lnTo>
                  <a:lnTo>
                    <a:pt x="418630" y="0"/>
                  </a:lnTo>
                  <a:lnTo>
                    <a:pt x="316992" y="0"/>
                  </a:lnTo>
                  <a:lnTo>
                    <a:pt x="316992" y="142303"/>
                  </a:lnTo>
                  <a:lnTo>
                    <a:pt x="337324" y="142303"/>
                  </a:lnTo>
                  <a:lnTo>
                    <a:pt x="337324" y="101650"/>
                  </a:lnTo>
                  <a:lnTo>
                    <a:pt x="418630" y="101650"/>
                  </a:lnTo>
                  <a:lnTo>
                    <a:pt x="434594" y="98336"/>
                  </a:lnTo>
                  <a:lnTo>
                    <a:pt x="447509" y="89408"/>
                  </a:lnTo>
                  <a:lnTo>
                    <a:pt x="452894" y="81318"/>
                  </a:lnTo>
                  <a:lnTo>
                    <a:pt x="456145" y="76441"/>
                  </a:lnTo>
                  <a:lnTo>
                    <a:pt x="459295" y="60998"/>
                  </a:lnTo>
                  <a:lnTo>
                    <a:pt x="459295" y="40652"/>
                  </a:lnTo>
                  <a:close/>
                </a:path>
                <a:path w="1664335" h="142875">
                  <a:moveTo>
                    <a:pt x="617791" y="0"/>
                  </a:moveTo>
                  <a:lnTo>
                    <a:pt x="597471" y="0"/>
                  </a:lnTo>
                  <a:lnTo>
                    <a:pt x="495833" y="112839"/>
                  </a:lnTo>
                  <a:lnTo>
                    <a:pt x="495833" y="0"/>
                  </a:lnTo>
                  <a:lnTo>
                    <a:pt x="475500" y="0"/>
                  </a:lnTo>
                  <a:lnTo>
                    <a:pt x="475500" y="142303"/>
                  </a:lnTo>
                  <a:lnTo>
                    <a:pt x="495833" y="142303"/>
                  </a:lnTo>
                  <a:lnTo>
                    <a:pt x="597471" y="27457"/>
                  </a:lnTo>
                  <a:lnTo>
                    <a:pt x="597471" y="142303"/>
                  </a:lnTo>
                  <a:lnTo>
                    <a:pt x="617791" y="142303"/>
                  </a:lnTo>
                  <a:lnTo>
                    <a:pt x="617791" y="0"/>
                  </a:lnTo>
                  <a:close/>
                </a:path>
                <a:path w="1664335" h="142875">
                  <a:moveTo>
                    <a:pt x="770191" y="25"/>
                  </a:moveTo>
                  <a:lnTo>
                    <a:pt x="627900" y="25"/>
                  </a:lnTo>
                  <a:lnTo>
                    <a:pt x="627900" y="20345"/>
                  </a:lnTo>
                  <a:lnTo>
                    <a:pt x="688873" y="20345"/>
                  </a:lnTo>
                  <a:lnTo>
                    <a:pt x="688873" y="142265"/>
                  </a:lnTo>
                  <a:lnTo>
                    <a:pt x="709206" y="142265"/>
                  </a:lnTo>
                  <a:lnTo>
                    <a:pt x="709206" y="20345"/>
                  </a:lnTo>
                  <a:lnTo>
                    <a:pt x="770191" y="20345"/>
                  </a:lnTo>
                  <a:lnTo>
                    <a:pt x="770191" y="25"/>
                  </a:lnTo>
                  <a:close/>
                </a:path>
                <a:path w="1664335" h="142875">
                  <a:moveTo>
                    <a:pt x="922591" y="38"/>
                  </a:moveTo>
                  <a:lnTo>
                    <a:pt x="780288" y="38"/>
                  </a:lnTo>
                  <a:lnTo>
                    <a:pt x="780288" y="20358"/>
                  </a:lnTo>
                  <a:lnTo>
                    <a:pt x="780288" y="60998"/>
                  </a:lnTo>
                  <a:lnTo>
                    <a:pt x="780288" y="81318"/>
                  </a:lnTo>
                  <a:lnTo>
                    <a:pt x="780288" y="121958"/>
                  </a:lnTo>
                  <a:lnTo>
                    <a:pt x="780288" y="142278"/>
                  </a:lnTo>
                  <a:lnTo>
                    <a:pt x="922591" y="142278"/>
                  </a:lnTo>
                  <a:lnTo>
                    <a:pt x="922591" y="121958"/>
                  </a:lnTo>
                  <a:lnTo>
                    <a:pt x="800620" y="121958"/>
                  </a:lnTo>
                  <a:lnTo>
                    <a:pt x="800620" y="81318"/>
                  </a:lnTo>
                  <a:lnTo>
                    <a:pt x="902258" y="81318"/>
                  </a:lnTo>
                  <a:lnTo>
                    <a:pt x="902258" y="60998"/>
                  </a:lnTo>
                  <a:lnTo>
                    <a:pt x="800620" y="60998"/>
                  </a:lnTo>
                  <a:lnTo>
                    <a:pt x="800620" y="20358"/>
                  </a:lnTo>
                  <a:lnTo>
                    <a:pt x="922591" y="20358"/>
                  </a:lnTo>
                  <a:lnTo>
                    <a:pt x="922591" y="38"/>
                  </a:lnTo>
                  <a:close/>
                </a:path>
                <a:path w="1664335" h="142875">
                  <a:moveTo>
                    <a:pt x="1160348" y="40652"/>
                  </a:moveTo>
                  <a:lnTo>
                    <a:pt x="1157020" y="24955"/>
                  </a:lnTo>
                  <a:lnTo>
                    <a:pt x="1153833" y="20332"/>
                  </a:lnTo>
                  <a:lnTo>
                    <a:pt x="1148092" y="12026"/>
                  </a:lnTo>
                  <a:lnTo>
                    <a:pt x="1140015" y="6553"/>
                  </a:lnTo>
                  <a:lnTo>
                    <a:pt x="1140015" y="40652"/>
                  </a:lnTo>
                  <a:lnTo>
                    <a:pt x="1140015" y="101650"/>
                  </a:lnTo>
                  <a:lnTo>
                    <a:pt x="1138402" y="109550"/>
                  </a:lnTo>
                  <a:lnTo>
                    <a:pt x="1134033" y="116014"/>
                  </a:lnTo>
                  <a:lnTo>
                    <a:pt x="1127569" y="120370"/>
                  </a:lnTo>
                  <a:lnTo>
                    <a:pt x="1119682" y="121970"/>
                  </a:lnTo>
                  <a:lnTo>
                    <a:pt x="1058710" y="121970"/>
                  </a:lnTo>
                  <a:lnTo>
                    <a:pt x="1050810" y="120370"/>
                  </a:lnTo>
                  <a:lnTo>
                    <a:pt x="1044346" y="116014"/>
                  </a:lnTo>
                  <a:lnTo>
                    <a:pt x="1039977" y="109550"/>
                  </a:lnTo>
                  <a:lnTo>
                    <a:pt x="1038377" y="101650"/>
                  </a:lnTo>
                  <a:lnTo>
                    <a:pt x="1038377" y="40652"/>
                  </a:lnTo>
                  <a:lnTo>
                    <a:pt x="1039977" y="32766"/>
                  </a:lnTo>
                  <a:lnTo>
                    <a:pt x="1044346" y="26301"/>
                  </a:lnTo>
                  <a:lnTo>
                    <a:pt x="1050810" y="21945"/>
                  </a:lnTo>
                  <a:lnTo>
                    <a:pt x="1058710" y="20332"/>
                  </a:lnTo>
                  <a:lnTo>
                    <a:pt x="1119682" y="20332"/>
                  </a:lnTo>
                  <a:lnTo>
                    <a:pt x="1127569" y="21945"/>
                  </a:lnTo>
                  <a:lnTo>
                    <a:pt x="1134033" y="26301"/>
                  </a:lnTo>
                  <a:lnTo>
                    <a:pt x="1138402" y="32766"/>
                  </a:lnTo>
                  <a:lnTo>
                    <a:pt x="1140015" y="40652"/>
                  </a:lnTo>
                  <a:lnTo>
                    <a:pt x="1140015" y="6553"/>
                  </a:lnTo>
                  <a:lnTo>
                    <a:pt x="1135126" y="3238"/>
                  </a:lnTo>
                  <a:lnTo>
                    <a:pt x="1119682" y="0"/>
                  </a:lnTo>
                  <a:lnTo>
                    <a:pt x="1058710" y="0"/>
                  </a:lnTo>
                  <a:lnTo>
                    <a:pt x="1042911" y="3213"/>
                  </a:lnTo>
                  <a:lnTo>
                    <a:pt x="1029982" y="11950"/>
                  </a:lnTo>
                  <a:lnTo>
                    <a:pt x="1021245" y="24879"/>
                  </a:lnTo>
                  <a:lnTo>
                    <a:pt x="1018044" y="40652"/>
                  </a:lnTo>
                  <a:lnTo>
                    <a:pt x="1018044" y="101650"/>
                  </a:lnTo>
                  <a:lnTo>
                    <a:pt x="1021219" y="117525"/>
                  </a:lnTo>
                  <a:lnTo>
                    <a:pt x="1029906" y="130441"/>
                  </a:lnTo>
                  <a:lnTo>
                    <a:pt x="1042822" y="139128"/>
                  </a:lnTo>
                  <a:lnTo>
                    <a:pt x="1058710" y="142303"/>
                  </a:lnTo>
                  <a:lnTo>
                    <a:pt x="1119682" y="142303"/>
                  </a:lnTo>
                  <a:lnTo>
                    <a:pt x="1135468" y="139103"/>
                  </a:lnTo>
                  <a:lnTo>
                    <a:pt x="1148397" y="130365"/>
                  </a:lnTo>
                  <a:lnTo>
                    <a:pt x="1154061" y="121970"/>
                  </a:lnTo>
                  <a:lnTo>
                    <a:pt x="1157135" y="117436"/>
                  </a:lnTo>
                  <a:lnTo>
                    <a:pt x="1160348" y="101650"/>
                  </a:lnTo>
                  <a:lnTo>
                    <a:pt x="1160348" y="40652"/>
                  </a:lnTo>
                  <a:close/>
                </a:path>
                <a:path w="1664335" h="142875">
                  <a:moveTo>
                    <a:pt x="1351356" y="121983"/>
                  </a:moveTo>
                  <a:lnTo>
                    <a:pt x="1331023" y="121983"/>
                  </a:lnTo>
                  <a:lnTo>
                    <a:pt x="1331023" y="20345"/>
                  </a:lnTo>
                  <a:lnTo>
                    <a:pt x="1331023" y="12"/>
                  </a:lnTo>
                  <a:lnTo>
                    <a:pt x="1310690" y="12"/>
                  </a:lnTo>
                  <a:lnTo>
                    <a:pt x="1310690" y="20345"/>
                  </a:lnTo>
                  <a:lnTo>
                    <a:pt x="1310690" y="121983"/>
                  </a:lnTo>
                  <a:lnTo>
                    <a:pt x="1209052" y="121983"/>
                  </a:lnTo>
                  <a:lnTo>
                    <a:pt x="1209052" y="40665"/>
                  </a:lnTo>
                  <a:lnTo>
                    <a:pt x="1210665" y="32766"/>
                  </a:lnTo>
                  <a:lnTo>
                    <a:pt x="1215034" y="26314"/>
                  </a:lnTo>
                  <a:lnTo>
                    <a:pt x="1221498" y="21945"/>
                  </a:lnTo>
                  <a:lnTo>
                    <a:pt x="1229385" y="20345"/>
                  </a:lnTo>
                  <a:lnTo>
                    <a:pt x="1310690" y="20345"/>
                  </a:lnTo>
                  <a:lnTo>
                    <a:pt x="1310690" y="12"/>
                  </a:lnTo>
                  <a:lnTo>
                    <a:pt x="1229385" y="12"/>
                  </a:lnTo>
                  <a:lnTo>
                    <a:pt x="1213421" y="3327"/>
                  </a:lnTo>
                  <a:lnTo>
                    <a:pt x="1200518" y="12255"/>
                  </a:lnTo>
                  <a:lnTo>
                    <a:pt x="1191869" y="25222"/>
                  </a:lnTo>
                  <a:lnTo>
                    <a:pt x="1188720" y="40665"/>
                  </a:lnTo>
                  <a:lnTo>
                    <a:pt x="1188720" y="121983"/>
                  </a:lnTo>
                  <a:lnTo>
                    <a:pt x="1168400" y="121983"/>
                  </a:lnTo>
                  <a:lnTo>
                    <a:pt x="1168400" y="142316"/>
                  </a:lnTo>
                  <a:lnTo>
                    <a:pt x="1351356" y="142316"/>
                  </a:lnTo>
                  <a:lnTo>
                    <a:pt x="1351356" y="121983"/>
                  </a:lnTo>
                  <a:close/>
                </a:path>
                <a:path w="1664335" h="142875">
                  <a:moveTo>
                    <a:pt x="1503743" y="38"/>
                  </a:moveTo>
                  <a:lnTo>
                    <a:pt x="1483410" y="38"/>
                  </a:lnTo>
                  <a:lnTo>
                    <a:pt x="1483410" y="60998"/>
                  </a:lnTo>
                  <a:lnTo>
                    <a:pt x="1381772" y="60998"/>
                  </a:lnTo>
                  <a:lnTo>
                    <a:pt x="1381772" y="38"/>
                  </a:lnTo>
                  <a:lnTo>
                    <a:pt x="1361440" y="38"/>
                  </a:lnTo>
                  <a:lnTo>
                    <a:pt x="1361440" y="60998"/>
                  </a:lnTo>
                  <a:lnTo>
                    <a:pt x="1361440" y="81318"/>
                  </a:lnTo>
                  <a:lnTo>
                    <a:pt x="1361440" y="142278"/>
                  </a:lnTo>
                  <a:lnTo>
                    <a:pt x="1381772" y="142278"/>
                  </a:lnTo>
                  <a:lnTo>
                    <a:pt x="1381772" y="81318"/>
                  </a:lnTo>
                  <a:lnTo>
                    <a:pt x="1483410" y="81318"/>
                  </a:lnTo>
                  <a:lnTo>
                    <a:pt x="1483410" y="142278"/>
                  </a:lnTo>
                  <a:lnTo>
                    <a:pt x="1503743" y="142278"/>
                  </a:lnTo>
                  <a:lnTo>
                    <a:pt x="1503743" y="81318"/>
                  </a:lnTo>
                  <a:lnTo>
                    <a:pt x="1503743" y="60998"/>
                  </a:lnTo>
                  <a:lnTo>
                    <a:pt x="1503743" y="38"/>
                  </a:lnTo>
                  <a:close/>
                </a:path>
                <a:path w="1664335" h="142875">
                  <a:moveTo>
                    <a:pt x="1664271" y="40652"/>
                  </a:moveTo>
                  <a:lnTo>
                    <a:pt x="1660956" y="24955"/>
                  </a:lnTo>
                  <a:lnTo>
                    <a:pt x="1657756" y="20332"/>
                  </a:lnTo>
                  <a:lnTo>
                    <a:pt x="1652028" y="12026"/>
                  </a:lnTo>
                  <a:lnTo>
                    <a:pt x="1643938" y="6553"/>
                  </a:lnTo>
                  <a:lnTo>
                    <a:pt x="1643938" y="40652"/>
                  </a:lnTo>
                  <a:lnTo>
                    <a:pt x="1643938" y="101650"/>
                  </a:lnTo>
                  <a:lnTo>
                    <a:pt x="1642338" y="109550"/>
                  </a:lnTo>
                  <a:lnTo>
                    <a:pt x="1637969" y="116014"/>
                  </a:lnTo>
                  <a:lnTo>
                    <a:pt x="1631505" y="120370"/>
                  </a:lnTo>
                  <a:lnTo>
                    <a:pt x="1623606" y="121970"/>
                  </a:lnTo>
                  <a:lnTo>
                    <a:pt x="1562633" y="121970"/>
                  </a:lnTo>
                  <a:lnTo>
                    <a:pt x="1554734" y="120370"/>
                  </a:lnTo>
                  <a:lnTo>
                    <a:pt x="1548269" y="116014"/>
                  </a:lnTo>
                  <a:lnTo>
                    <a:pt x="1543900" y="109550"/>
                  </a:lnTo>
                  <a:lnTo>
                    <a:pt x="1542300" y="101650"/>
                  </a:lnTo>
                  <a:lnTo>
                    <a:pt x="1542300" y="40652"/>
                  </a:lnTo>
                  <a:lnTo>
                    <a:pt x="1543900" y="32766"/>
                  </a:lnTo>
                  <a:lnTo>
                    <a:pt x="1548269" y="26301"/>
                  </a:lnTo>
                  <a:lnTo>
                    <a:pt x="1554734" y="21945"/>
                  </a:lnTo>
                  <a:lnTo>
                    <a:pt x="1562633" y="20332"/>
                  </a:lnTo>
                  <a:lnTo>
                    <a:pt x="1623606" y="20332"/>
                  </a:lnTo>
                  <a:lnTo>
                    <a:pt x="1631505" y="21945"/>
                  </a:lnTo>
                  <a:lnTo>
                    <a:pt x="1637969" y="26301"/>
                  </a:lnTo>
                  <a:lnTo>
                    <a:pt x="1642338" y="32766"/>
                  </a:lnTo>
                  <a:lnTo>
                    <a:pt x="1643938" y="40652"/>
                  </a:lnTo>
                  <a:lnTo>
                    <a:pt x="1643938" y="6553"/>
                  </a:lnTo>
                  <a:lnTo>
                    <a:pt x="1639049" y="3238"/>
                  </a:lnTo>
                  <a:lnTo>
                    <a:pt x="1623606" y="0"/>
                  </a:lnTo>
                  <a:lnTo>
                    <a:pt x="1562633" y="0"/>
                  </a:lnTo>
                  <a:lnTo>
                    <a:pt x="1546847" y="3213"/>
                  </a:lnTo>
                  <a:lnTo>
                    <a:pt x="1533918" y="11950"/>
                  </a:lnTo>
                  <a:lnTo>
                    <a:pt x="1525181" y="24879"/>
                  </a:lnTo>
                  <a:lnTo>
                    <a:pt x="1521968" y="40652"/>
                  </a:lnTo>
                  <a:lnTo>
                    <a:pt x="1521968" y="101650"/>
                  </a:lnTo>
                  <a:lnTo>
                    <a:pt x="1525143" y="117525"/>
                  </a:lnTo>
                  <a:lnTo>
                    <a:pt x="1533829" y="130441"/>
                  </a:lnTo>
                  <a:lnTo>
                    <a:pt x="1546758" y="139128"/>
                  </a:lnTo>
                  <a:lnTo>
                    <a:pt x="1562633" y="142303"/>
                  </a:lnTo>
                  <a:lnTo>
                    <a:pt x="1623606" y="142303"/>
                  </a:lnTo>
                  <a:lnTo>
                    <a:pt x="1639392" y="139103"/>
                  </a:lnTo>
                  <a:lnTo>
                    <a:pt x="1652333" y="130365"/>
                  </a:lnTo>
                  <a:lnTo>
                    <a:pt x="1657997" y="121970"/>
                  </a:lnTo>
                  <a:lnTo>
                    <a:pt x="1661071" y="117436"/>
                  </a:lnTo>
                  <a:lnTo>
                    <a:pt x="1664271" y="101650"/>
                  </a:lnTo>
                  <a:lnTo>
                    <a:pt x="1664271" y="406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6226" y="407144"/>
              <a:ext cx="142290" cy="14230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08797" y="407144"/>
              <a:ext cx="142290" cy="14230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71341" y="407144"/>
              <a:ext cx="142290" cy="14230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315169" y="407149"/>
              <a:ext cx="930910" cy="142875"/>
            </a:xfrm>
            <a:custGeom>
              <a:avLst/>
              <a:gdLst/>
              <a:ahLst/>
              <a:cxnLst/>
              <a:rect l="l" t="t" r="r" b="b"/>
              <a:pathLst>
                <a:path w="930910" h="142875">
                  <a:moveTo>
                    <a:pt x="142303" y="38"/>
                  </a:moveTo>
                  <a:lnTo>
                    <a:pt x="121970" y="38"/>
                  </a:lnTo>
                  <a:lnTo>
                    <a:pt x="121970" y="60998"/>
                  </a:lnTo>
                  <a:lnTo>
                    <a:pt x="20332" y="60998"/>
                  </a:lnTo>
                  <a:lnTo>
                    <a:pt x="20332" y="38"/>
                  </a:lnTo>
                  <a:lnTo>
                    <a:pt x="0" y="38"/>
                  </a:lnTo>
                  <a:lnTo>
                    <a:pt x="0" y="60998"/>
                  </a:lnTo>
                  <a:lnTo>
                    <a:pt x="0" y="81318"/>
                  </a:lnTo>
                  <a:lnTo>
                    <a:pt x="0" y="142278"/>
                  </a:lnTo>
                  <a:lnTo>
                    <a:pt x="20332" y="142278"/>
                  </a:lnTo>
                  <a:lnTo>
                    <a:pt x="20332" y="81318"/>
                  </a:lnTo>
                  <a:lnTo>
                    <a:pt x="121970" y="81318"/>
                  </a:lnTo>
                  <a:lnTo>
                    <a:pt x="121970" y="142278"/>
                  </a:lnTo>
                  <a:lnTo>
                    <a:pt x="142303" y="142278"/>
                  </a:lnTo>
                  <a:lnTo>
                    <a:pt x="142303" y="81318"/>
                  </a:lnTo>
                  <a:lnTo>
                    <a:pt x="142303" y="60998"/>
                  </a:lnTo>
                  <a:lnTo>
                    <a:pt x="142303" y="38"/>
                  </a:lnTo>
                  <a:close/>
                </a:path>
                <a:path w="930910" h="142875">
                  <a:moveTo>
                    <a:pt x="304863" y="38"/>
                  </a:moveTo>
                  <a:lnTo>
                    <a:pt x="162560" y="38"/>
                  </a:lnTo>
                  <a:lnTo>
                    <a:pt x="162560" y="20358"/>
                  </a:lnTo>
                  <a:lnTo>
                    <a:pt x="162560" y="60998"/>
                  </a:lnTo>
                  <a:lnTo>
                    <a:pt x="162560" y="81318"/>
                  </a:lnTo>
                  <a:lnTo>
                    <a:pt x="162560" y="121958"/>
                  </a:lnTo>
                  <a:lnTo>
                    <a:pt x="162560" y="142278"/>
                  </a:lnTo>
                  <a:lnTo>
                    <a:pt x="304863" y="142278"/>
                  </a:lnTo>
                  <a:lnTo>
                    <a:pt x="304863" y="121958"/>
                  </a:lnTo>
                  <a:lnTo>
                    <a:pt x="182892" y="121958"/>
                  </a:lnTo>
                  <a:lnTo>
                    <a:pt x="182892" y="81318"/>
                  </a:lnTo>
                  <a:lnTo>
                    <a:pt x="284530" y="81318"/>
                  </a:lnTo>
                  <a:lnTo>
                    <a:pt x="284530" y="60998"/>
                  </a:lnTo>
                  <a:lnTo>
                    <a:pt x="182892" y="60998"/>
                  </a:lnTo>
                  <a:lnTo>
                    <a:pt x="182892" y="20358"/>
                  </a:lnTo>
                  <a:lnTo>
                    <a:pt x="304863" y="20358"/>
                  </a:lnTo>
                  <a:lnTo>
                    <a:pt x="304863" y="38"/>
                  </a:lnTo>
                  <a:close/>
                </a:path>
                <a:path w="930910" h="142875">
                  <a:moveTo>
                    <a:pt x="461327" y="40652"/>
                  </a:moveTo>
                  <a:lnTo>
                    <a:pt x="457771" y="24790"/>
                  </a:lnTo>
                  <a:lnTo>
                    <a:pt x="448919" y="11874"/>
                  </a:lnTo>
                  <a:lnTo>
                    <a:pt x="436118" y="3187"/>
                  </a:lnTo>
                  <a:lnTo>
                    <a:pt x="420674" y="0"/>
                  </a:lnTo>
                  <a:lnTo>
                    <a:pt x="359689" y="0"/>
                  </a:lnTo>
                  <a:lnTo>
                    <a:pt x="343725" y="3530"/>
                  </a:lnTo>
                  <a:lnTo>
                    <a:pt x="330822" y="12331"/>
                  </a:lnTo>
                  <a:lnTo>
                    <a:pt x="322186" y="25133"/>
                  </a:lnTo>
                  <a:lnTo>
                    <a:pt x="319036" y="40652"/>
                  </a:lnTo>
                  <a:lnTo>
                    <a:pt x="319036" y="101650"/>
                  </a:lnTo>
                  <a:lnTo>
                    <a:pt x="322326" y="117690"/>
                  </a:lnTo>
                  <a:lnTo>
                    <a:pt x="331203" y="130594"/>
                  </a:lnTo>
                  <a:lnTo>
                    <a:pt x="344157" y="139179"/>
                  </a:lnTo>
                  <a:lnTo>
                    <a:pt x="359689" y="142303"/>
                  </a:lnTo>
                  <a:lnTo>
                    <a:pt x="420674" y="142303"/>
                  </a:lnTo>
                  <a:lnTo>
                    <a:pt x="436626" y="138988"/>
                  </a:lnTo>
                  <a:lnTo>
                    <a:pt x="449529" y="130060"/>
                  </a:lnTo>
                  <a:lnTo>
                    <a:pt x="458177" y="117094"/>
                  </a:lnTo>
                  <a:lnTo>
                    <a:pt x="461327" y="101650"/>
                  </a:lnTo>
                  <a:lnTo>
                    <a:pt x="441007" y="101650"/>
                  </a:lnTo>
                  <a:lnTo>
                    <a:pt x="439394" y="109550"/>
                  </a:lnTo>
                  <a:lnTo>
                    <a:pt x="435025" y="116001"/>
                  </a:lnTo>
                  <a:lnTo>
                    <a:pt x="428561" y="120370"/>
                  </a:lnTo>
                  <a:lnTo>
                    <a:pt x="420674" y="121970"/>
                  </a:lnTo>
                  <a:lnTo>
                    <a:pt x="359689" y="121970"/>
                  </a:lnTo>
                  <a:lnTo>
                    <a:pt x="351790" y="120370"/>
                  </a:lnTo>
                  <a:lnTo>
                    <a:pt x="345325" y="116001"/>
                  </a:lnTo>
                  <a:lnTo>
                    <a:pt x="340969" y="109550"/>
                  </a:lnTo>
                  <a:lnTo>
                    <a:pt x="339369" y="101650"/>
                  </a:lnTo>
                  <a:lnTo>
                    <a:pt x="339369" y="40652"/>
                  </a:lnTo>
                  <a:lnTo>
                    <a:pt x="340969" y="32766"/>
                  </a:lnTo>
                  <a:lnTo>
                    <a:pt x="345325" y="26314"/>
                  </a:lnTo>
                  <a:lnTo>
                    <a:pt x="351790" y="21945"/>
                  </a:lnTo>
                  <a:lnTo>
                    <a:pt x="359689" y="20345"/>
                  </a:lnTo>
                  <a:lnTo>
                    <a:pt x="420674" y="20345"/>
                  </a:lnTo>
                  <a:lnTo>
                    <a:pt x="428561" y="21945"/>
                  </a:lnTo>
                  <a:lnTo>
                    <a:pt x="435025" y="26314"/>
                  </a:lnTo>
                  <a:lnTo>
                    <a:pt x="439394" y="32766"/>
                  </a:lnTo>
                  <a:lnTo>
                    <a:pt x="441007" y="40652"/>
                  </a:lnTo>
                  <a:lnTo>
                    <a:pt x="461327" y="40652"/>
                  </a:lnTo>
                  <a:close/>
                </a:path>
                <a:path w="930910" h="142875">
                  <a:moveTo>
                    <a:pt x="619823" y="0"/>
                  </a:moveTo>
                  <a:lnTo>
                    <a:pt x="591159" y="0"/>
                  </a:lnTo>
                  <a:lnTo>
                    <a:pt x="530174" y="60998"/>
                  </a:lnTo>
                  <a:lnTo>
                    <a:pt x="497852" y="60998"/>
                  </a:lnTo>
                  <a:lnTo>
                    <a:pt x="497852" y="0"/>
                  </a:lnTo>
                  <a:lnTo>
                    <a:pt x="477520" y="0"/>
                  </a:lnTo>
                  <a:lnTo>
                    <a:pt x="477520" y="142316"/>
                  </a:lnTo>
                  <a:lnTo>
                    <a:pt x="497852" y="142316"/>
                  </a:lnTo>
                  <a:lnTo>
                    <a:pt x="497852" y="81330"/>
                  </a:lnTo>
                  <a:lnTo>
                    <a:pt x="530174" y="81330"/>
                  </a:lnTo>
                  <a:lnTo>
                    <a:pt x="591159" y="142316"/>
                  </a:lnTo>
                  <a:lnTo>
                    <a:pt x="619823" y="142316"/>
                  </a:lnTo>
                  <a:lnTo>
                    <a:pt x="548665" y="71170"/>
                  </a:lnTo>
                  <a:lnTo>
                    <a:pt x="619823" y="0"/>
                  </a:lnTo>
                  <a:close/>
                </a:path>
                <a:path w="930910" h="142875">
                  <a:moveTo>
                    <a:pt x="770191" y="40652"/>
                  </a:moveTo>
                  <a:lnTo>
                    <a:pt x="766864" y="24955"/>
                  </a:lnTo>
                  <a:lnTo>
                    <a:pt x="763676" y="20332"/>
                  </a:lnTo>
                  <a:lnTo>
                    <a:pt x="757936" y="12026"/>
                  </a:lnTo>
                  <a:lnTo>
                    <a:pt x="749858" y="6553"/>
                  </a:lnTo>
                  <a:lnTo>
                    <a:pt x="749858" y="40652"/>
                  </a:lnTo>
                  <a:lnTo>
                    <a:pt x="749858" y="101650"/>
                  </a:lnTo>
                  <a:lnTo>
                    <a:pt x="748245" y="109550"/>
                  </a:lnTo>
                  <a:lnTo>
                    <a:pt x="743877" y="116014"/>
                  </a:lnTo>
                  <a:lnTo>
                    <a:pt x="737412" y="120370"/>
                  </a:lnTo>
                  <a:lnTo>
                    <a:pt x="729526" y="121970"/>
                  </a:lnTo>
                  <a:lnTo>
                    <a:pt x="668553" y="121970"/>
                  </a:lnTo>
                  <a:lnTo>
                    <a:pt x="660654" y="120370"/>
                  </a:lnTo>
                  <a:lnTo>
                    <a:pt x="654189" y="116014"/>
                  </a:lnTo>
                  <a:lnTo>
                    <a:pt x="649820" y="109550"/>
                  </a:lnTo>
                  <a:lnTo>
                    <a:pt x="648220" y="101650"/>
                  </a:lnTo>
                  <a:lnTo>
                    <a:pt x="648220" y="40652"/>
                  </a:lnTo>
                  <a:lnTo>
                    <a:pt x="649820" y="32766"/>
                  </a:lnTo>
                  <a:lnTo>
                    <a:pt x="654189" y="26301"/>
                  </a:lnTo>
                  <a:lnTo>
                    <a:pt x="660654" y="21945"/>
                  </a:lnTo>
                  <a:lnTo>
                    <a:pt x="668553" y="20332"/>
                  </a:lnTo>
                  <a:lnTo>
                    <a:pt x="729526" y="20332"/>
                  </a:lnTo>
                  <a:lnTo>
                    <a:pt x="737412" y="21945"/>
                  </a:lnTo>
                  <a:lnTo>
                    <a:pt x="743877" y="26301"/>
                  </a:lnTo>
                  <a:lnTo>
                    <a:pt x="748245" y="32766"/>
                  </a:lnTo>
                  <a:lnTo>
                    <a:pt x="749858" y="40652"/>
                  </a:lnTo>
                  <a:lnTo>
                    <a:pt x="749858" y="6553"/>
                  </a:lnTo>
                  <a:lnTo>
                    <a:pt x="744969" y="3238"/>
                  </a:lnTo>
                  <a:lnTo>
                    <a:pt x="729526" y="0"/>
                  </a:lnTo>
                  <a:lnTo>
                    <a:pt x="668553" y="0"/>
                  </a:lnTo>
                  <a:lnTo>
                    <a:pt x="652754" y="3213"/>
                  </a:lnTo>
                  <a:lnTo>
                    <a:pt x="639826" y="11950"/>
                  </a:lnTo>
                  <a:lnTo>
                    <a:pt x="631088" y="24879"/>
                  </a:lnTo>
                  <a:lnTo>
                    <a:pt x="627888" y="40652"/>
                  </a:lnTo>
                  <a:lnTo>
                    <a:pt x="627888" y="101650"/>
                  </a:lnTo>
                  <a:lnTo>
                    <a:pt x="631063" y="117525"/>
                  </a:lnTo>
                  <a:lnTo>
                    <a:pt x="639749" y="130441"/>
                  </a:lnTo>
                  <a:lnTo>
                    <a:pt x="652665" y="139128"/>
                  </a:lnTo>
                  <a:lnTo>
                    <a:pt x="668553" y="142303"/>
                  </a:lnTo>
                  <a:lnTo>
                    <a:pt x="729526" y="142303"/>
                  </a:lnTo>
                  <a:lnTo>
                    <a:pt x="745312" y="139103"/>
                  </a:lnTo>
                  <a:lnTo>
                    <a:pt x="758240" y="130365"/>
                  </a:lnTo>
                  <a:lnTo>
                    <a:pt x="763905" y="121970"/>
                  </a:lnTo>
                  <a:lnTo>
                    <a:pt x="766978" y="117436"/>
                  </a:lnTo>
                  <a:lnTo>
                    <a:pt x="770191" y="101650"/>
                  </a:lnTo>
                  <a:lnTo>
                    <a:pt x="770191" y="40652"/>
                  </a:lnTo>
                  <a:close/>
                </a:path>
                <a:path w="930910" h="142875">
                  <a:moveTo>
                    <a:pt x="930706" y="0"/>
                  </a:moveTo>
                  <a:lnTo>
                    <a:pt x="829068" y="0"/>
                  </a:lnTo>
                  <a:lnTo>
                    <a:pt x="813104" y="3530"/>
                  </a:lnTo>
                  <a:lnTo>
                    <a:pt x="800201" y="12331"/>
                  </a:lnTo>
                  <a:lnTo>
                    <a:pt x="791565" y="25133"/>
                  </a:lnTo>
                  <a:lnTo>
                    <a:pt x="788416" y="40652"/>
                  </a:lnTo>
                  <a:lnTo>
                    <a:pt x="788416" y="142303"/>
                  </a:lnTo>
                  <a:lnTo>
                    <a:pt x="808736" y="142303"/>
                  </a:lnTo>
                  <a:lnTo>
                    <a:pt x="808736" y="40652"/>
                  </a:lnTo>
                  <a:lnTo>
                    <a:pt x="810336" y="32766"/>
                  </a:lnTo>
                  <a:lnTo>
                    <a:pt x="814705" y="26314"/>
                  </a:lnTo>
                  <a:lnTo>
                    <a:pt x="821169" y="21945"/>
                  </a:lnTo>
                  <a:lnTo>
                    <a:pt x="829068" y="20345"/>
                  </a:lnTo>
                  <a:lnTo>
                    <a:pt x="910374" y="20345"/>
                  </a:lnTo>
                  <a:lnTo>
                    <a:pt x="910374" y="142303"/>
                  </a:lnTo>
                  <a:lnTo>
                    <a:pt x="930706" y="142303"/>
                  </a:lnTo>
                  <a:lnTo>
                    <a:pt x="9307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66152" y="407137"/>
              <a:ext cx="451158" cy="14231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816805" y="407187"/>
              <a:ext cx="142875" cy="142240"/>
            </a:xfrm>
            <a:custGeom>
              <a:avLst/>
              <a:gdLst/>
              <a:ahLst/>
              <a:cxnLst/>
              <a:rect l="l" t="t" r="r" b="b"/>
              <a:pathLst>
                <a:path w="142875" h="142240">
                  <a:moveTo>
                    <a:pt x="142303" y="0"/>
                  </a:moveTo>
                  <a:lnTo>
                    <a:pt x="121970" y="0"/>
                  </a:lnTo>
                  <a:lnTo>
                    <a:pt x="121970" y="60960"/>
                  </a:lnTo>
                  <a:lnTo>
                    <a:pt x="20332" y="60960"/>
                  </a:lnTo>
                  <a:lnTo>
                    <a:pt x="20332" y="0"/>
                  </a:lnTo>
                  <a:lnTo>
                    <a:pt x="0" y="0"/>
                  </a:lnTo>
                  <a:lnTo>
                    <a:pt x="0" y="60960"/>
                  </a:lnTo>
                  <a:lnTo>
                    <a:pt x="0" y="81280"/>
                  </a:lnTo>
                  <a:lnTo>
                    <a:pt x="0" y="142240"/>
                  </a:lnTo>
                  <a:lnTo>
                    <a:pt x="20332" y="142240"/>
                  </a:lnTo>
                  <a:lnTo>
                    <a:pt x="20332" y="81280"/>
                  </a:lnTo>
                  <a:lnTo>
                    <a:pt x="121970" y="81280"/>
                  </a:lnTo>
                  <a:lnTo>
                    <a:pt x="121970" y="142240"/>
                  </a:lnTo>
                  <a:lnTo>
                    <a:pt x="142303" y="142240"/>
                  </a:lnTo>
                  <a:lnTo>
                    <a:pt x="142303" y="81280"/>
                  </a:lnTo>
                  <a:lnTo>
                    <a:pt x="142303" y="60960"/>
                  </a:lnTo>
                  <a:lnTo>
                    <a:pt x="1423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79381" y="407139"/>
              <a:ext cx="142290" cy="1423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141938" y="407212"/>
              <a:ext cx="142875" cy="142240"/>
            </a:xfrm>
            <a:custGeom>
              <a:avLst/>
              <a:gdLst/>
              <a:ahLst/>
              <a:cxnLst/>
              <a:rect l="l" t="t" r="r" b="b"/>
              <a:pathLst>
                <a:path w="142875" h="142240">
                  <a:moveTo>
                    <a:pt x="142290" y="0"/>
                  </a:moveTo>
                  <a:lnTo>
                    <a:pt x="0" y="0"/>
                  </a:lnTo>
                  <a:lnTo>
                    <a:pt x="0" y="20320"/>
                  </a:lnTo>
                  <a:lnTo>
                    <a:pt x="0" y="142240"/>
                  </a:lnTo>
                  <a:lnTo>
                    <a:pt x="20320" y="142240"/>
                  </a:lnTo>
                  <a:lnTo>
                    <a:pt x="20320" y="20320"/>
                  </a:lnTo>
                  <a:lnTo>
                    <a:pt x="121958" y="20320"/>
                  </a:lnTo>
                  <a:lnTo>
                    <a:pt x="121958" y="142240"/>
                  </a:lnTo>
                  <a:lnTo>
                    <a:pt x="142290" y="142240"/>
                  </a:lnTo>
                  <a:lnTo>
                    <a:pt x="142290" y="20320"/>
                  </a:lnTo>
                  <a:lnTo>
                    <a:pt x="1422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04488" y="407139"/>
              <a:ext cx="300788" cy="14231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25548" y="407144"/>
              <a:ext cx="302821" cy="14230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948629" y="407187"/>
              <a:ext cx="300990" cy="142240"/>
            </a:xfrm>
            <a:custGeom>
              <a:avLst/>
              <a:gdLst/>
              <a:ahLst/>
              <a:cxnLst/>
              <a:rect l="l" t="t" r="r" b="b"/>
              <a:pathLst>
                <a:path w="300989" h="142240">
                  <a:moveTo>
                    <a:pt x="142303" y="0"/>
                  </a:moveTo>
                  <a:lnTo>
                    <a:pt x="0" y="0"/>
                  </a:lnTo>
                  <a:lnTo>
                    <a:pt x="0" y="20320"/>
                  </a:lnTo>
                  <a:lnTo>
                    <a:pt x="0" y="60960"/>
                  </a:lnTo>
                  <a:lnTo>
                    <a:pt x="0" y="81280"/>
                  </a:lnTo>
                  <a:lnTo>
                    <a:pt x="0" y="121920"/>
                  </a:lnTo>
                  <a:lnTo>
                    <a:pt x="0" y="142240"/>
                  </a:lnTo>
                  <a:lnTo>
                    <a:pt x="142303" y="142240"/>
                  </a:lnTo>
                  <a:lnTo>
                    <a:pt x="142303" y="121920"/>
                  </a:lnTo>
                  <a:lnTo>
                    <a:pt x="20332" y="121920"/>
                  </a:lnTo>
                  <a:lnTo>
                    <a:pt x="20332" y="81280"/>
                  </a:lnTo>
                  <a:lnTo>
                    <a:pt x="121970" y="81280"/>
                  </a:lnTo>
                  <a:lnTo>
                    <a:pt x="121970" y="60960"/>
                  </a:lnTo>
                  <a:lnTo>
                    <a:pt x="20332" y="60960"/>
                  </a:lnTo>
                  <a:lnTo>
                    <a:pt x="20332" y="20320"/>
                  </a:lnTo>
                  <a:lnTo>
                    <a:pt x="142303" y="20320"/>
                  </a:lnTo>
                  <a:lnTo>
                    <a:pt x="142303" y="0"/>
                  </a:lnTo>
                  <a:close/>
                </a:path>
                <a:path w="300989" h="142240">
                  <a:moveTo>
                    <a:pt x="300786" y="0"/>
                  </a:moveTo>
                  <a:lnTo>
                    <a:pt x="280454" y="0"/>
                  </a:lnTo>
                  <a:lnTo>
                    <a:pt x="280454" y="60960"/>
                  </a:lnTo>
                  <a:lnTo>
                    <a:pt x="178816" y="60960"/>
                  </a:lnTo>
                  <a:lnTo>
                    <a:pt x="178816" y="0"/>
                  </a:lnTo>
                  <a:lnTo>
                    <a:pt x="158483" y="0"/>
                  </a:lnTo>
                  <a:lnTo>
                    <a:pt x="158483" y="60960"/>
                  </a:lnTo>
                  <a:lnTo>
                    <a:pt x="158483" y="81280"/>
                  </a:lnTo>
                  <a:lnTo>
                    <a:pt x="158483" y="142240"/>
                  </a:lnTo>
                  <a:lnTo>
                    <a:pt x="178816" y="142240"/>
                  </a:lnTo>
                  <a:lnTo>
                    <a:pt x="178816" y="81280"/>
                  </a:lnTo>
                  <a:lnTo>
                    <a:pt x="280454" y="81280"/>
                  </a:lnTo>
                  <a:lnTo>
                    <a:pt x="280454" y="142240"/>
                  </a:lnTo>
                  <a:lnTo>
                    <a:pt x="300786" y="142240"/>
                  </a:lnTo>
                  <a:lnTo>
                    <a:pt x="300786" y="81280"/>
                  </a:lnTo>
                  <a:lnTo>
                    <a:pt x="300786" y="60960"/>
                  </a:lnTo>
                  <a:lnTo>
                    <a:pt x="3007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69682" y="407144"/>
              <a:ext cx="142290" cy="142303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32236" y="366488"/>
              <a:ext cx="142290" cy="182956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594792" y="529120"/>
              <a:ext cx="20955" cy="41275"/>
            </a:xfrm>
            <a:custGeom>
              <a:avLst/>
              <a:gdLst/>
              <a:ahLst/>
              <a:cxnLst/>
              <a:rect l="l" t="t" r="r" b="b"/>
              <a:pathLst>
                <a:path w="20954" h="41275">
                  <a:moveTo>
                    <a:pt x="20332" y="0"/>
                  </a:moveTo>
                  <a:lnTo>
                    <a:pt x="0" y="0"/>
                  </a:lnTo>
                  <a:lnTo>
                    <a:pt x="0" y="40652"/>
                  </a:lnTo>
                  <a:lnTo>
                    <a:pt x="20332" y="40652"/>
                  </a:lnTo>
                  <a:lnTo>
                    <a:pt x="203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16713" y="407146"/>
              <a:ext cx="302831" cy="14230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119035" y="407149"/>
              <a:ext cx="953135" cy="142875"/>
            </a:xfrm>
            <a:custGeom>
              <a:avLst/>
              <a:gdLst/>
              <a:ahLst/>
              <a:cxnLst/>
              <a:rect l="l" t="t" r="r" b="b"/>
              <a:pathLst>
                <a:path w="953134" h="142875">
                  <a:moveTo>
                    <a:pt x="142303" y="0"/>
                  </a:moveTo>
                  <a:lnTo>
                    <a:pt x="113639" y="0"/>
                  </a:lnTo>
                  <a:lnTo>
                    <a:pt x="52654" y="60998"/>
                  </a:lnTo>
                  <a:lnTo>
                    <a:pt x="20332" y="60998"/>
                  </a:lnTo>
                  <a:lnTo>
                    <a:pt x="20332" y="0"/>
                  </a:lnTo>
                  <a:lnTo>
                    <a:pt x="0" y="0"/>
                  </a:lnTo>
                  <a:lnTo>
                    <a:pt x="0" y="142316"/>
                  </a:lnTo>
                  <a:lnTo>
                    <a:pt x="20332" y="142316"/>
                  </a:lnTo>
                  <a:lnTo>
                    <a:pt x="20332" y="81330"/>
                  </a:lnTo>
                  <a:lnTo>
                    <a:pt x="52654" y="81330"/>
                  </a:lnTo>
                  <a:lnTo>
                    <a:pt x="113639" y="142316"/>
                  </a:lnTo>
                  <a:lnTo>
                    <a:pt x="142303" y="142316"/>
                  </a:lnTo>
                  <a:lnTo>
                    <a:pt x="71145" y="71170"/>
                  </a:lnTo>
                  <a:lnTo>
                    <a:pt x="142303" y="0"/>
                  </a:lnTo>
                  <a:close/>
                </a:path>
                <a:path w="953134" h="142875">
                  <a:moveTo>
                    <a:pt x="292671" y="40652"/>
                  </a:moveTo>
                  <a:lnTo>
                    <a:pt x="289344" y="24955"/>
                  </a:lnTo>
                  <a:lnTo>
                    <a:pt x="286156" y="20332"/>
                  </a:lnTo>
                  <a:lnTo>
                    <a:pt x="280416" y="12026"/>
                  </a:lnTo>
                  <a:lnTo>
                    <a:pt x="272338" y="6553"/>
                  </a:lnTo>
                  <a:lnTo>
                    <a:pt x="272338" y="40652"/>
                  </a:lnTo>
                  <a:lnTo>
                    <a:pt x="272338" y="101650"/>
                  </a:lnTo>
                  <a:lnTo>
                    <a:pt x="270725" y="109550"/>
                  </a:lnTo>
                  <a:lnTo>
                    <a:pt x="266357" y="116014"/>
                  </a:lnTo>
                  <a:lnTo>
                    <a:pt x="259892" y="120370"/>
                  </a:lnTo>
                  <a:lnTo>
                    <a:pt x="252006" y="121970"/>
                  </a:lnTo>
                  <a:lnTo>
                    <a:pt x="191033" y="121970"/>
                  </a:lnTo>
                  <a:lnTo>
                    <a:pt x="183134" y="120370"/>
                  </a:lnTo>
                  <a:lnTo>
                    <a:pt x="176669" y="116014"/>
                  </a:lnTo>
                  <a:lnTo>
                    <a:pt x="172300" y="109550"/>
                  </a:lnTo>
                  <a:lnTo>
                    <a:pt x="170700" y="101650"/>
                  </a:lnTo>
                  <a:lnTo>
                    <a:pt x="170700" y="40652"/>
                  </a:lnTo>
                  <a:lnTo>
                    <a:pt x="172300" y="32766"/>
                  </a:lnTo>
                  <a:lnTo>
                    <a:pt x="176669" y="26301"/>
                  </a:lnTo>
                  <a:lnTo>
                    <a:pt x="183134" y="21945"/>
                  </a:lnTo>
                  <a:lnTo>
                    <a:pt x="191033" y="20332"/>
                  </a:lnTo>
                  <a:lnTo>
                    <a:pt x="252006" y="20332"/>
                  </a:lnTo>
                  <a:lnTo>
                    <a:pt x="259892" y="21945"/>
                  </a:lnTo>
                  <a:lnTo>
                    <a:pt x="266357" y="26301"/>
                  </a:lnTo>
                  <a:lnTo>
                    <a:pt x="270725" y="32766"/>
                  </a:lnTo>
                  <a:lnTo>
                    <a:pt x="272338" y="40652"/>
                  </a:lnTo>
                  <a:lnTo>
                    <a:pt x="272338" y="6553"/>
                  </a:lnTo>
                  <a:lnTo>
                    <a:pt x="267449" y="3238"/>
                  </a:lnTo>
                  <a:lnTo>
                    <a:pt x="252006" y="0"/>
                  </a:lnTo>
                  <a:lnTo>
                    <a:pt x="191033" y="0"/>
                  </a:lnTo>
                  <a:lnTo>
                    <a:pt x="175234" y="3213"/>
                  </a:lnTo>
                  <a:lnTo>
                    <a:pt x="162306" y="11950"/>
                  </a:lnTo>
                  <a:lnTo>
                    <a:pt x="153568" y="24879"/>
                  </a:lnTo>
                  <a:lnTo>
                    <a:pt x="150368" y="40652"/>
                  </a:lnTo>
                  <a:lnTo>
                    <a:pt x="150368" y="101650"/>
                  </a:lnTo>
                  <a:lnTo>
                    <a:pt x="153543" y="117525"/>
                  </a:lnTo>
                  <a:lnTo>
                    <a:pt x="162229" y="130441"/>
                  </a:lnTo>
                  <a:lnTo>
                    <a:pt x="175145" y="139128"/>
                  </a:lnTo>
                  <a:lnTo>
                    <a:pt x="191033" y="142303"/>
                  </a:lnTo>
                  <a:lnTo>
                    <a:pt x="252006" y="142303"/>
                  </a:lnTo>
                  <a:lnTo>
                    <a:pt x="267792" y="139103"/>
                  </a:lnTo>
                  <a:lnTo>
                    <a:pt x="280720" y="130365"/>
                  </a:lnTo>
                  <a:lnTo>
                    <a:pt x="286385" y="121970"/>
                  </a:lnTo>
                  <a:lnTo>
                    <a:pt x="289458" y="117436"/>
                  </a:lnTo>
                  <a:lnTo>
                    <a:pt x="292671" y="101650"/>
                  </a:lnTo>
                  <a:lnTo>
                    <a:pt x="292671" y="40652"/>
                  </a:lnTo>
                  <a:close/>
                </a:path>
                <a:path w="953134" h="142875">
                  <a:moveTo>
                    <a:pt x="443026" y="25"/>
                  </a:moveTo>
                  <a:lnTo>
                    <a:pt x="300736" y="25"/>
                  </a:lnTo>
                  <a:lnTo>
                    <a:pt x="300736" y="20345"/>
                  </a:lnTo>
                  <a:lnTo>
                    <a:pt x="361708" y="20345"/>
                  </a:lnTo>
                  <a:lnTo>
                    <a:pt x="361708" y="142265"/>
                  </a:lnTo>
                  <a:lnTo>
                    <a:pt x="382041" y="142265"/>
                  </a:lnTo>
                  <a:lnTo>
                    <a:pt x="382041" y="20345"/>
                  </a:lnTo>
                  <a:lnTo>
                    <a:pt x="443026" y="20345"/>
                  </a:lnTo>
                  <a:lnTo>
                    <a:pt x="443026" y="25"/>
                  </a:lnTo>
                  <a:close/>
                </a:path>
                <a:path w="953134" h="142875">
                  <a:moveTo>
                    <a:pt x="593407" y="40652"/>
                  </a:moveTo>
                  <a:lnTo>
                    <a:pt x="590092" y="24955"/>
                  </a:lnTo>
                  <a:lnTo>
                    <a:pt x="586892" y="20332"/>
                  </a:lnTo>
                  <a:lnTo>
                    <a:pt x="581164" y="12026"/>
                  </a:lnTo>
                  <a:lnTo>
                    <a:pt x="573074" y="6553"/>
                  </a:lnTo>
                  <a:lnTo>
                    <a:pt x="573074" y="40652"/>
                  </a:lnTo>
                  <a:lnTo>
                    <a:pt x="573074" y="101650"/>
                  </a:lnTo>
                  <a:lnTo>
                    <a:pt x="571474" y="109550"/>
                  </a:lnTo>
                  <a:lnTo>
                    <a:pt x="567105" y="116014"/>
                  </a:lnTo>
                  <a:lnTo>
                    <a:pt x="560641" y="120370"/>
                  </a:lnTo>
                  <a:lnTo>
                    <a:pt x="552742" y="121970"/>
                  </a:lnTo>
                  <a:lnTo>
                    <a:pt x="491769" y="121970"/>
                  </a:lnTo>
                  <a:lnTo>
                    <a:pt x="483870" y="120370"/>
                  </a:lnTo>
                  <a:lnTo>
                    <a:pt x="477405" y="116014"/>
                  </a:lnTo>
                  <a:lnTo>
                    <a:pt x="473036" y="109550"/>
                  </a:lnTo>
                  <a:lnTo>
                    <a:pt x="471436" y="101650"/>
                  </a:lnTo>
                  <a:lnTo>
                    <a:pt x="471436" y="40652"/>
                  </a:lnTo>
                  <a:lnTo>
                    <a:pt x="473036" y="32766"/>
                  </a:lnTo>
                  <a:lnTo>
                    <a:pt x="477405" y="26301"/>
                  </a:lnTo>
                  <a:lnTo>
                    <a:pt x="483870" y="21945"/>
                  </a:lnTo>
                  <a:lnTo>
                    <a:pt x="491769" y="20332"/>
                  </a:lnTo>
                  <a:lnTo>
                    <a:pt x="552742" y="20332"/>
                  </a:lnTo>
                  <a:lnTo>
                    <a:pt x="560641" y="21945"/>
                  </a:lnTo>
                  <a:lnTo>
                    <a:pt x="567105" y="26301"/>
                  </a:lnTo>
                  <a:lnTo>
                    <a:pt x="571474" y="32766"/>
                  </a:lnTo>
                  <a:lnTo>
                    <a:pt x="573074" y="40652"/>
                  </a:lnTo>
                  <a:lnTo>
                    <a:pt x="573074" y="6553"/>
                  </a:lnTo>
                  <a:lnTo>
                    <a:pt x="568185" y="3238"/>
                  </a:lnTo>
                  <a:lnTo>
                    <a:pt x="552742" y="0"/>
                  </a:lnTo>
                  <a:lnTo>
                    <a:pt x="491769" y="0"/>
                  </a:lnTo>
                  <a:lnTo>
                    <a:pt x="475983" y="3213"/>
                  </a:lnTo>
                  <a:lnTo>
                    <a:pt x="463054" y="11950"/>
                  </a:lnTo>
                  <a:lnTo>
                    <a:pt x="454317" y="24879"/>
                  </a:lnTo>
                  <a:lnTo>
                    <a:pt x="451104" y="40652"/>
                  </a:lnTo>
                  <a:lnTo>
                    <a:pt x="451104" y="101650"/>
                  </a:lnTo>
                  <a:lnTo>
                    <a:pt x="454279" y="117525"/>
                  </a:lnTo>
                  <a:lnTo>
                    <a:pt x="462965" y="130441"/>
                  </a:lnTo>
                  <a:lnTo>
                    <a:pt x="475894" y="139128"/>
                  </a:lnTo>
                  <a:lnTo>
                    <a:pt x="491769" y="142303"/>
                  </a:lnTo>
                  <a:lnTo>
                    <a:pt x="552742" y="142303"/>
                  </a:lnTo>
                  <a:lnTo>
                    <a:pt x="568528" y="139103"/>
                  </a:lnTo>
                  <a:lnTo>
                    <a:pt x="581469" y="130365"/>
                  </a:lnTo>
                  <a:lnTo>
                    <a:pt x="587133" y="121970"/>
                  </a:lnTo>
                  <a:lnTo>
                    <a:pt x="590207" y="117436"/>
                  </a:lnTo>
                  <a:lnTo>
                    <a:pt x="593407" y="101650"/>
                  </a:lnTo>
                  <a:lnTo>
                    <a:pt x="593407" y="40652"/>
                  </a:lnTo>
                  <a:close/>
                </a:path>
                <a:path w="953134" h="142875">
                  <a:moveTo>
                    <a:pt x="753935" y="40652"/>
                  </a:moveTo>
                  <a:lnTo>
                    <a:pt x="750379" y="24790"/>
                  </a:lnTo>
                  <a:lnTo>
                    <a:pt x="747331" y="20332"/>
                  </a:lnTo>
                  <a:lnTo>
                    <a:pt x="741527" y="11874"/>
                  </a:lnTo>
                  <a:lnTo>
                    <a:pt x="733602" y="6502"/>
                  </a:lnTo>
                  <a:lnTo>
                    <a:pt x="733602" y="40652"/>
                  </a:lnTo>
                  <a:lnTo>
                    <a:pt x="733602" y="60998"/>
                  </a:lnTo>
                  <a:lnTo>
                    <a:pt x="731989" y="68884"/>
                  </a:lnTo>
                  <a:lnTo>
                    <a:pt x="727621" y="75349"/>
                  </a:lnTo>
                  <a:lnTo>
                    <a:pt x="721156" y="79717"/>
                  </a:lnTo>
                  <a:lnTo>
                    <a:pt x="713270" y="81318"/>
                  </a:lnTo>
                  <a:lnTo>
                    <a:pt x="631964" y="81318"/>
                  </a:lnTo>
                  <a:lnTo>
                    <a:pt x="631964" y="20332"/>
                  </a:lnTo>
                  <a:lnTo>
                    <a:pt x="713270" y="20332"/>
                  </a:lnTo>
                  <a:lnTo>
                    <a:pt x="721156" y="21945"/>
                  </a:lnTo>
                  <a:lnTo>
                    <a:pt x="727621" y="26301"/>
                  </a:lnTo>
                  <a:lnTo>
                    <a:pt x="731989" y="32766"/>
                  </a:lnTo>
                  <a:lnTo>
                    <a:pt x="733602" y="40652"/>
                  </a:lnTo>
                  <a:lnTo>
                    <a:pt x="733602" y="6502"/>
                  </a:lnTo>
                  <a:lnTo>
                    <a:pt x="728713" y="3187"/>
                  </a:lnTo>
                  <a:lnTo>
                    <a:pt x="713270" y="0"/>
                  </a:lnTo>
                  <a:lnTo>
                    <a:pt x="611632" y="0"/>
                  </a:lnTo>
                  <a:lnTo>
                    <a:pt x="611632" y="142303"/>
                  </a:lnTo>
                  <a:lnTo>
                    <a:pt x="631964" y="142303"/>
                  </a:lnTo>
                  <a:lnTo>
                    <a:pt x="631964" y="101650"/>
                  </a:lnTo>
                  <a:lnTo>
                    <a:pt x="713270" y="101650"/>
                  </a:lnTo>
                  <a:lnTo>
                    <a:pt x="747534" y="81318"/>
                  </a:lnTo>
                  <a:lnTo>
                    <a:pt x="753935" y="60998"/>
                  </a:lnTo>
                  <a:lnTo>
                    <a:pt x="753935" y="40652"/>
                  </a:lnTo>
                  <a:close/>
                </a:path>
                <a:path w="953134" h="142875">
                  <a:moveTo>
                    <a:pt x="912431" y="91478"/>
                  </a:moveTo>
                  <a:lnTo>
                    <a:pt x="908875" y="75615"/>
                  </a:lnTo>
                  <a:lnTo>
                    <a:pt x="905840" y="71158"/>
                  </a:lnTo>
                  <a:lnTo>
                    <a:pt x="900036" y="62699"/>
                  </a:lnTo>
                  <a:lnTo>
                    <a:pt x="892111" y="57327"/>
                  </a:lnTo>
                  <a:lnTo>
                    <a:pt x="892111" y="91478"/>
                  </a:lnTo>
                  <a:lnTo>
                    <a:pt x="892111" y="101650"/>
                  </a:lnTo>
                  <a:lnTo>
                    <a:pt x="890498" y="109550"/>
                  </a:lnTo>
                  <a:lnTo>
                    <a:pt x="886129" y="116001"/>
                  </a:lnTo>
                  <a:lnTo>
                    <a:pt x="879665" y="120370"/>
                  </a:lnTo>
                  <a:lnTo>
                    <a:pt x="871778" y="121970"/>
                  </a:lnTo>
                  <a:lnTo>
                    <a:pt x="790473" y="121970"/>
                  </a:lnTo>
                  <a:lnTo>
                    <a:pt x="790473" y="71158"/>
                  </a:lnTo>
                  <a:lnTo>
                    <a:pt x="871778" y="71158"/>
                  </a:lnTo>
                  <a:lnTo>
                    <a:pt x="879665" y="72771"/>
                  </a:lnTo>
                  <a:lnTo>
                    <a:pt x="886129" y="77127"/>
                  </a:lnTo>
                  <a:lnTo>
                    <a:pt x="890498" y="83591"/>
                  </a:lnTo>
                  <a:lnTo>
                    <a:pt x="892111" y="91478"/>
                  </a:lnTo>
                  <a:lnTo>
                    <a:pt x="892111" y="57327"/>
                  </a:lnTo>
                  <a:lnTo>
                    <a:pt x="887222" y="54013"/>
                  </a:lnTo>
                  <a:lnTo>
                    <a:pt x="871778" y="50825"/>
                  </a:lnTo>
                  <a:lnTo>
                    <a:pt x="790473" y="50825"/>
                  </a:lnTo>
                  <a:lnTo>
                    <a:pt x="790473" y="0"/>
                  </a:lnTo>
                  <a:lnTo>
                    <a:pt x="770140" y="0"/>
                  </a:lnTo>
                  <a:lnTo>
                    <a:pt x="770140" y="142303"/>
                  </a:lnTo>
                  <a:lnTo>
                    <a:pt x="871778" y="142303"/>
                  </a:lnTo>
                  <a:lnTo>
                    <a:pt x="887730" y="138988"/>
                  </a:lnTo>
                  <a:lnTo>
                    <a:pt x="900633" y="130060"/>
                  </a:lnTo>
                  <a:lnTo>
                    <a:pt x="906030" y="121970"/>
                  </a:lnTo>
                  <a:lnTo>
                    <a:pt x="909269" y="117106"/>
                  </a:lnTo>
                  <a:lnTo>
                    <a:pt x="912431" y="101650"/>
                  </a:lnTo>
                  <a:lnTo>
                    <a:pt x="912431" y="91478"/>
                  </a:lnTo>
                  <a:close/>
                </a:path>
                <a:path w="953134" h="142875">
                  <a:moveTo>
                    <a:pt x="953096" y="0"/>
                  </a:moveTo>
                  <a:lnTo>
                    <a:pt x="932764" y="0"/>
                  </a:lnTo>
                  <a:lnTo>
                    <a:pt x="932764" y="142303"/>
                  </a:lnTo>
                  <a:lnTo>
                    <a:pt x="953096" y="142303"/>
                  </a:lnTo>
                  <a:lnTo>
                    <a:pt x="953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092374" y="407146"/>
              <a:ext cx="162623" cy="142303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356532" y="407148"/>
              <a:ext cx="343475" cy="14230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8797468" y="407149"/>
              <a:ext cx="760095" cy="142875"/>
            </a:xfrm>
            <a:custGeom>
              <a:avLst/>
              <a:gdLst/>
              <a:ahLst/>
              <a:cxnLst/>
              <a:rect l="l" t="t" r="r" b="b"/>
              <a:pathLst>
                <a:path w="760095" h="142875">
                  <a:moveTo>
                    <a:pt x="142290" y="0"/>
                  </a:moveTo>
                  <a:lnTo>
                    <a:pt x="121958" y="0"/>
                  </a:lnTo>
                  <a:lnTo>
                    <a:pt x="121958" y="20345"/>
                  </a:lnTo>
                  <a:lnTo>
                    <a:pt x="71132" y="58547"/>
                  </a:lnTo>
                  <a:lnTo>
                    <a:pt x="20320" y="20345"/>
                  </a:lnTo>
                  <a:lnTo>
                    <a:pt x="20320" y="0"/>
                  </a:lnTo>
                  <a:lnTo>
                    <a:pt x="0" y="0"/>
                  </a:lnTo>
                  <a:lnTo>
                    <a:pt x="0" y="30492"/>
                  </a:lnTo>
                  <a:lnTo>
                    <a:pt x="54267" y="71361"/>
                  </a:lnTo>
                  <a:lnTo>
                    <a:pt x="0" y="112217"/>
                  </a:lnTo>
                  <a:lnTo>
                    <a:pt x="0" y="142303"/>
                  </a:lnTo>
                  <a:lnTo>
                    <a:pt x="20320" y="142303"/>
                  </a:lnTo>
                  <a:lnTo>
                    <a:pt x="20320" y="122389"/>
                  </a:lnTo>
                  <a:lnTo>
                    <a:pt x="71132" y="84162"/>
                  </a:lnTo>
                  <a:lnTo>
                    <a:pt x="121958" y="122389"/>
                  </a:lnTo>
                  <a:lnTo>
                    <a:pt x="121958" y="142303"/>
                  </a:lnTo>
                  <a:lnTo>
                    <a:pt x="142290" y="142303"/>
                  </a:lnTo>
                  <a:lnTo>
                    <a:pt x="142290" y="112217"/>
                  </a:lnTo>
                  <a:lnTo>
                    <a:pt x="88023" y="71361"/>
                  </a:lnTo>
                  <a:lnTo>
                    <a:pt x="142290" y="30492"/>
                  </a:lnTo>
                  <a:lnTo>
                    <a:pt x="142290" y="0"/>
                  </a:lnTo>
                  <a:close/>
                </a:path>
                <a:path w="760095" h="142875">
                  <a:moveTo>
                    <a:pt x="298754" y="40652"/>
                  </a:moveTo>
                  <a:lnTo>
                    <a:pt x="295440" y="24955"/>
                  </a:lnTo>
                  <a:lnTo>
                    <a:pt x="292239" y="20332"/>
                  </a:lnTo>
                  <a:lnTo>
                    <a:pt x="286512" y="12026"/>
                  </a:lnTo>
                  <a:lnTo>
                    <a:pt x="278422" y="6553"/>
                  </a:lnTo>
                  <a:lnTo>
                    <a:pt x="278422" y="40652"/>
                  </a:lnTo>
                  <a:lnTo>
                    <a:pt x="278422" y="101650"/>
                  </a:lnTo>
                  <a:lnTo>
                    <a:pt x="276821" y="109550"/>
                  </a:lnTo>
                  <a:lnTo>
                    <a:pt x="272453" y="116014"/>
                  </a:lnTo>
                  <a:lnTo>
                    <a:pt x="265988" y="120370"/>
                  </a:lnTo>
                  <a:lnTo>
                    <a:pt x="258089" y="121970"/>
                  </a:lnTo>
                  <a:lnTo>
                    <a:pt x="197116" y="121970"/>
                  </a:lnTo>
                  <a:lnTo>
                    <a:pt x="189217" y="120370"/>
                  </a:lnTo>
                  <a:lnTo>
                    <a:pt x="182753" y="116014"/>
                  </a:lnTo>
                  <a:lnTo>
                    <a:pt x="178384" y="109550"/>
                  </a:lnTo>
                  <a:lnTo>
                    <a:pt x="176784" y="101650"/>
                  </a:lnTo>
                  <a:lnTo>
                    <a:pt x="176784" y="40652"/>
                  </a:lnTo>
                  <a:lnTo>
                    <a:pt x="178384" y="32766"/>
                  </a:lnTo>
                  <a:lnTo>
                    <a:pt x="182753" y="26301"/>
                  </a:lnTo>
                  <a:lnTo>
                    <a:pt x="189217" y="21945"/>
                  </a:lnTo>
                  <a:lnTo>
                    <a:pt x="197116" y="20332"/>
                  </a:lnTo>
                  <a:lnTo>
                    <a:pt x="258089" y="20332"/>
                  </a:lnTo>
                  <a:lnTo>
                    <a:pt x="265988" y="21945"/>
                  </a:lnTo>
                  <a:lnTo>
                    <a:pt x="272453" y="26301"/>
                  </a:lnTo>
                  <a:lnTo>
                    <a:pt x="276821" y="32766"/>
                  </a:lnTo>
                  <a:lnTo>
                    <a:pt x="278422" y="40652"/>
                  </a:lnTo>
                  <a:lnTo>
                    <a:pt x="278422" y="6553"/>
                  </a:lnTo>
                  <a:lnTo>
                    <a:pt x="273532" y="3238"/>
                  </a:lnTo>
                  <a:lnTo>
                    <a:pt x="258089" y="0"/>
                  </a:lnTo>
                  <a:lnTo>
                    <a:pt x="197116" y="0"/>
                  </a:lnTo>
                  <a:lnTo>
                    <a:pt x="181330" y="3213"/>
                  </a:lnTo>
                  <a:lnTo>
                    <a:pt x="168402" y="11950"/>
                  </a:lnTo>
                  <a:lnTo>
                    <a:pt x="159664" y="24879"/>
                  </a:lnTo>
                  <a:lnTo>
                    <a:pt x="156451" y="40652"/>
                  </a:lnTo>
                  <a:lnTo>
                    <a:pt x="156451" y="101650"/>
                  </a:lnTo>
                  <a:lnTo>
                    <a:pt x="159626" y="117525"/>
                  </a:lnTo>
                  <a:lnTo>
                    <a:pt x="168313" y="130441"/>
                  </a:lnTo>
                  <a:lnTo>
                    <a:pt x="181241" y="139128"/>
                  </a:lnTo>
                  <a:lnTo>
                    <a:pt x="197116" y="142303"/>
                  </a:lnTo>
                  <a:lnTo>
                    <a:pt x="258089" y="142303"/>
                  </a:lnTo>
                  <a:lnTo>
                    <a:pt x="273875" y="139103"/>
                  </a:lnTo>
                  <a:lnTo>
                    <a:pt x="286816" y="130365"/>
                  </a:lnTo>
                  <a:lnTo>
                    <a:pt x="292481" y="121970"/>
                  </a:lnTo>
                  <a:lnTo>
                    <a:pt x="295554" y="117436"/>
                  </a:lnTo>
                  <a:lnTo>
                    <a:pt x="298754" y="101650"/>
                  </a:lnTo>
                  <a:lnTo>
                    <a:pt x="298754" y="40652"/>
                  </a:lnTo>
                  <a:close/>
                </a:path>
                <a:path w="760095" h="142875">
                  <a:moveTo>
                    <a:pt x="449122" y="25"/>
                  </a:moveTo>
                  <a:lnTo>
                    <a:pt x="306832" y="25"/>
                  </a:lnTo>
                  <a:lnTo>
                    <a:pt x="306832" y="20345"/>
                  </a:lnTo>
                  <a:lnTo>
                    <a:pt x="367804" y="20345"/>
                  </a:lnTo>
                  <a:lnTo>
                    <a:pt x="367804" y="142265"/>
                  </a:lnTo>
                  <a:lnTo>
                    <a:pt x="388137" y="142265"/>
                  </a:lnTo>
                  <a:lnTo>
                    <a:pt x="388137" y="20345"/>
                  </a:lnTo>
                  <a:lnTo>
                    <a:pt x="449122" y="20345"/>
                  </a:lnTo>
                  <a:lnTo>
                    <a:pt x="449122" y="25"/>
                  </a:lnTo>
                  <a:close/>
                </a:path>
                <a:path w="760095" h="142875">
                  <a:moveTo>
                    <a:pt x="601535" y="38"/>
                  </a:moveTo>
                  <a:lnTo>
                    <a:pt x="459232" y="38"/>
                  </a:lnTo>
                  <a:lnTo>
                    <a:pt x="459232" y="20358"/>
                  </a:lnTo>
                  <a:lnTo>
                    <a:pt x="459232" y="60998"/>
                  </a:lnTo>
                  <a:lnTo>
                    <a:pt x="459232" y="81318"/>
                  </a:lnTo>
                  <a:lnTo>
                    <a:pt x="459232" y="121958"/>
                  </a:lnTo>
                  <a:lnTo>
                    <a:pt x="459232" y="142278"/>
                  </a:lnTo>
                  <a:lnTo>
                    <a:pt x="601535" y="142278"/>
                  </a:lnTo>
                  <a:lnTo>
                    <a:pt x="601535" y="121958"/>
                  </a:lnTo>
                  <a:lnTo>
                    <a:pt x="479564" y="121958"/>
                  </a:lnTo>
                  <a:lnTo>
                    <a:pt x="479564" y="81318"/>
                  </a:lnTo>
                  <a:lnTo>
                    <a:pt x="581202" y="81318"/>
                  </a:lnTo>
                  <a:lnTo>
                    <a:pt x="581202" y="60998"/>
                  </a:lnTo>
                  <a:lnTo>
                    <a:pt x="479564" y="60998"/>
                  </a:lnTo>
                  <a:lnTo>
                    <a:pt x="479564" y="20358"/>
                  </a:lnTo>
                  <a:lnTo>
                    <a:pt x="601535" y="20358"/>
                  </a:lnTo>
                  <a:lnTo>
                    <a:pt x="601535" y="38"/>
                  </a:lnTo>
                  <a:close/>
                </a:path>
                <a:path w="760095" h="142875">
                  <a:moveTo>
                    <a:pt x="760018" y="0"/>
                  </a:moveTo>
                  <a:lnTo>
                    <a:pt x="658380" y="0"/>
                  </a:lnTo>
                  <a:lnTo>
                    <a:pt x="642429" y="3530"/>
                  </a:lnTo>
                  <a:lnTo>
                    <a:pt x="629513" y="12331"/>
                  </a:lnTo>
                  <a:lnTo>
                    <a:pt x="620877" y="25133"/>
                  </a:lnTo>
                  <a:lnTo>
                    <a:pt x="617728" y="40652"/>
                  </a:lnTo>
                  <a:lnTo>
                    <a:pt x="617728" y="142303"/>
                  </a:lnTo>
                  <a:lnTo>
                    <a:pt x="638048" y="142303"/>
                  </a:lnTo>
                  <a:lnTo>
                    <a:pt x="638048" y="40652"/>
                  </a:lnTo>
                  <a:lnTo>
                    <a:pt x="639648" y="32766"/>
                  </a:lnTo>
                  <a:lnTo>
                    <a:pt x="644017" y="26314"/>
                  </a:lnTo>
                  <a:lnTo>
                    <a:pt x="650481" y="21945"/>
                  </a:lnTo>
                  <a:lnTo>
                    <a:pt x="658380" y="20345"/>
                  </a:lnTo>
                  <a:lnTo>
                    <a:pt x="739686" y="20345"/>
                  </a:lnTo>
                  <a:lnTo>
                    <a:pt x="739686" y="142303"/>
                  </a:lnTo>
                  <a:lnTo>
                    <a:pt x="760018" y="142303"/>
                  </a:lnTo>
                  <a:lnTo>
                    <a:pt x="7600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77759" y="407144"/>
              <a:ext cx="142290" cy="14230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821583" y="407139"/>
              <a:ext cx="341464" cy="142313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618731" y="699249"/>
              <a:ext cx="784860" cy="142875"/>
            </a:xfrm>
            <a:custGeom>
              <a:avLst/>
              <a:gdLst/>
              <a:ahLst/>
              <a:cxnLst/>
              <a:rect l="l" t="t" r="r" b="b"/>
              <a:pathLst>
                <a:path w="784860" h="142875">
                  <a:moveTo>
                    <a:pt x="142290" y="63"/>
                  </a:moveTo>
                  <a:lnTo>
                    <a:pt x="0" y="63"/>
                  </a:lnTo>
                  <a:lnTo>
                    <a:pt x="0" y="20383"/>
                  </a:lnTo>
                  <a:lnTo>
                    <a:pt x="0" y="142303"/>
                  </a:lnTo>
                  <a:lnTo>
                    <a:pt x="20320" y="142303"/>
                  </a:lnTo>
                  <a:lnTo>
                    <a:pt x="20320" y="20383"/>
                  </a:lnTo>
                  <a:lnTo>
                    <a:pt x="121958" y="20383"/>
                  </a:lnTo>
                  <a:lnTo>
                    <a:pt x="121958" y="142303"/>
                  </a:lnTo>
                  <a:lnTo>
                    <a:pt x="142290" y="142303"/>
                  </a:lnTo>
                  <a:lnTo>
                    <a:pt x="142290" y="20383"/>
                  </a:lnTo>
                  <a:lnTo>
                    <a:pt x="142290" y="63"/>
                  </a:lnTo>
                  <a:close/>
                </a:path>
                <a:path w="784860" h="142875">
                  <a:moveTo>
                    <a:pt x="302818" y="40652"/>
                  </a:moveTo>
                  <a:lnTo>
                    <a:pt x="299504" y="24955"/>
                  </a:lnTo>
                  <a:lnTo>
                    <a:pt x="296303" y="20332"/>
                  </a:lnTo>
                  <a:lnTo>
                    <a:pt x="290576" y="12026"/>
                  </a:lnTo>
                  <a:lnTo>
                    <a:pt x="282486" y="6553"/>
                  </a:lnTo>
                  <a:lnTo>
                    <a:pt x="282486" y="40652"/>
                  </a:lnTo>
                  <a:lnTo>
                    <a:pt x="282486" y="101650"/>
                  </a:lnTo>
                  <a:lnTo>
                    <a:pt x="280885" y="109550"/>
                  </a:lnTo>
                  <a:lnTo>
                    <a:pt x="276517" y="116014"/>
                  </a:lnTo>
                  <a:lnTo>
                    <a:pt x="270052" y="120370"/>
                  </a:lnTo>
                  <a:lnTo>
                    <a:pt x="262153" y="121970"/>
                  </a:lnTo>
                  <a:lnTo>
                    <a:pt x="201180" y="121970"/>
                  </a:lnTo>
                  <a:lnTo>
                    <a:pt x="193294" y="120370"/>
                  </a:lnTo>
                  <a:lnTo>
                    <a:pt x="186829" y="116014"/>
                  </a:lnTo>
                  <a:lnTo>
                    <a:pt x="182460" y="109550"/>
                  </a:lnTo>
                  <a:lnTo>
                    <a:pt x="180848" y="101650"/>
                  </a:lnTo>
                  <a:lnTo>
                    <a:pt x="180848" y="40652"/>
                  </a:lnTo>
                  <a:lnTo>
                    <a:pt x="182460" y="32766"/>
                  </a:lnTo>
                  <a:lnTo>
                    <a:pt x="186829" y="26301"/>
                  </a:lnTo>
                  <a:lnTo>
                    <a:pt x="193294" y="21945"/>
                  </a:lnTo>
                  <a:lnTo>
                    <a:pt x="201180" y="20332"/>
                  </a:lnTo>
                  <a:lnTo>
                    <a:pt x="262153" y="20332"/>
                  </a:lnTo>
                  <a:lnTo>
                    <a:pt x="270052" y="21945"/>
                  </a:lnTo>
                  <a:lnTo>
                    <a:pt x="276517" y="26301"/>
                  </a:lnTo>
                  <a:lnTo>
                    <a:pt x="280885" y="32766"/>
                  </a:lnTo>
                  <a:lnTo>
                    <a:pt x="282486" y="40652"/>
                  </a:lnTo>
                  <a:lnTo>
                    <a:pt x="282486" y="6553"/>
                  </a:lnTo>
                  <a:lnTo>
                    <a:pt x="277609" y="3238"/>
                  </a:lnTo>
                  <a:lnTo>
                    <a:pt x="262153" y="0"/>
                  </a:lnTo>
                  <a:lnTo>
                    <a:pt x="201180" y="0"/>
                  </a:lnTo>
                  <a:lnTo>
                    <a:pt x="185394" y="3213"/>
                  </a:lnTo>
                  <a:lnTo>
                    <a:pt x="172466" y="11950"/>
                  </a:lnTo>
                  <a:lnTo>
                    <a:pt x="163728" y="24879"/>
                  </a:lnTo>
                  <a:lnTo>
                    <a:pt x="160515" y="40652"/>
                  </a:lnTo>
                  <a:lnTo>
                    <a:pt x="160515" y="101650"/>
                  </a:lnTo>
                  <a:lnTo>
                    <a:pt x="163703" y="117525"/>
                  </a:lnTo>
                  <a:lnTo>
                    <a:pt x="172389" y="130441"/>
                  </a:lnTo>
                  <a:lnTo>
                    <a:pt x="185305" y="139128"/>
                  </a:lnTo>
                  <a:lnTo>
                    <a:pt x="201180" y="142303"/>
                  </a:lnTo>
                  <a:lnTo>
                    <a:pt x="262153" y="142303"/>
                  </a:lnTo>
                  <a:lnTo>
                    <a:pt x="277952" y="139103"/>
                  </a:lnTo>
                  <a:lnTo>
                    <a:pt x="290880" y="130365"/>
                  </a:lnTo>
                  <a:lnTo>
                    <a:pt x="296545" y="121970"/>
                  </a:lnTo>
                  <a:lnTo>
                    <a:pt x="299618" y="117436"/>
                  </a:lnTo>
                  <a:lnTo>
                    <a:pt x="302818" y="101650"/>
                  </a:lnTo>
                  <a:lnTo>
                    <a:pt x="302818" y="40652"/>
                  </a:lnTo>
                  <a:close/>
                </a:path>
                <a:path w="784860" h="142875">
                  <a:moveTo>
                    <a:pt x="463359" y="0"/>
                  </a:moveTo>
                  <a:lnTo>
                    <a:pt x="361721" y="0"/>
                  </a:lnTo>
                  <a:lnTo>
                    <a:pt x="345757" y="3530"/>
                  </a:lnTo>
                  <a:lnTo>
                    <a:pt x="332854" y="12331"/>
                  </a:lnTo>
                  <a:lnTo>
                    <a:pt x="324218" y="25133"/>
                  </a:lnTo>
                  <a:lnTo>
                    <a:pt x="321068" y="40652"/>
                  </a:lnTo>
                  <a:lnTo>
                    <a:pt x="321068" y="142303"/>
                  </a:lnTo>
                  <a:lnTo>
                    <a:pt x="341388" y="142303"/>
                  </a:lnTo>
                  <a:lnTo>
                    <a:pt x="341388" y="40652"/>
                  </a:lnTo>
                  <a:lnTo>
                    <a:pt x="342988" y="32766"/>
                  </a:lnTo>
                  <a:lnTo>
                    <a:pt x="347357" y="26314"/>
                  </a:lnTo>
                  <a:lnTo>
                    <a:pt x="353822" y="21945"/>
                  </a:lnTo>
                  <a:lnTo>
                    <a:pt x="361721" y="20345"/>
                  </a:lnTo>
                  <a:lnTo>
                    <a:pt x="443026" y="20345"/>
                  </a:lnTo>
                  <a:lnTo>
                    <a:pt x="443026" y="142303"/>
                  </a:lnTo>
                  <a:lnTo>
                    <a:pt x="463359" y="142303"/>
                  </a:lnTo>
                  <a:lnTo>
                    <a:pt x="463359" y="0"/>
                  </a:lnTo>
                  <a:close/>
                </a:path>
                <a:path w="784860" h="142875">
                  <a:moveTo>
                    <a:pt x="623862" y="12"/>
                  </a:moveTo>
                  <a:lnTo>
                    <a:pt x="603542" y="12"/>
                  </a:lnTo>
                  <a:lnTo>
                    <a:pt x="603542" y="60998"/>
                  </a:lnTo>
                  <a:lnTo>
                    <a:pt x="522224" y="60998"/>
                  </a:lnTo>
                  <a:lnTo>
                    <a:pt x="514324" y="59385"/>
                  </a:lnTo>
                  <a:lnTo>
                    <a:pt x="507873" y="55016"/>
                  </a:lnTo>
                  <a:lnTo>
                    <a:pt x="503504" y="48552"/>
                  </a:lnTo>
                  <a:lnTo>
                    <a:pt x="501904" y="40665"/>
                  </a:lnTo>
                  <a:lnTo>
                    <a:pt x="501904" y="12"/>
                  </a:lnTo>
                  <a:lnTo>
                    <a:pt x="481571" y="12"/>
                  </a:lnTo>
                  <a:lnTo>
                    <a:pt x="481571" y="40665"/>
                  </a:lnTo>
                  <a:lnTo>
                    <a:pt x="484860" y="56705"/>
                  </a:lnTo>
                  <a:lnTo>
                    <a:pt x="493737" y="69608"/>
                  </a:lnTo>
                  <a:lnTo>
                    <a:pt x="506691" y="78206"/>
                  </a:lnTo>
                  <a:lnTo>
                    <a:pt x="522224" y="81330"/>
                  </a:lnTo>
                  <a:lnTo>
                    <a:pt x="603542" y="81330"/>
                  </a:lnTo>
                  <a:lnTo>
                    <a:pt x="603542" y="101650"/>
                  </a:lnTo>
                  <a:lnTo>
                    <a:pt x="601941" y="109537"/>
                  </a:lnTo>
                  <a:lnTo>
                    <a:pt x="597573" y="116001"/>
                  </a:lnTo>
                  <a:lnTo>
                    <a:pt x="591108" y="120370"/>
                  </a:lnTo>
                  <a:lnTo>
                    <a:pt x="583209" y="121983"/>
                  </a:lnTo>
                  <a:lnTo>
                    <a:pt x="526300" y="121983"/>
                  </a:lnTo>
                  <a:lnTo>
                    <a:pt x="518401" y="120370"/>
                  </a:lnTo>
                  <a:lnTo>
                    <a:pt x="511937" y="116001"/>
                  </a:lnTo>
                  <a:lnTo>
                    <a:pt x="507568" y="109537"/>
                  </a:lnTo>
                  <a:lnTo>
                    <a:pt x="505955" y="101650"/>
                  </a:lnTo>
                  <a:lnTo>
                    <a:pt x="485622" y="101650"/>
                  </a:lnTo>
                  <a:lnTo>
                    <a:pt x="489127" y="117690"/>
                  </a:lnTo>
                  <a:lnTo>
                    <a:pt x="497878" y="130594"/>
                  </a:lnTo>
                  <a:lnTo>
                    <a:pt x="510679" y="139192"/>
                  </a:lnTo>
                  <a:lnTo>
                    <a:pt x="526300" y="142316"/>
                  </a:lnTo>
                  <a:lnTo>
                    <a:pt x="583209" y="142316"/>
                  </a:lnTo>
                  <a:lnTo>
                    <a:pt x="599173" y="138988"/>
                  </a:lnTo>
                  <a:lnTo>
                    <a:pt x="612076" y="130060"/>
                  </a:lnTo>
                  <a:lnTo>
                    <a:pt x="620712" y="117094"/>
                  </a:lnTo>
                  <a:lnTo>
                    <a:pt x="623862" y="101650"/>
                  </a:lnTo>
                  <a:lnTo>
                    <a:pt x="623862" y="12"/>
                  </a:lnTo>
                  <a:close/>
                </a:path>
                <a:path w="784860" h="142875">
                  <a:moveTo>
                    <a:pt x="784402" y="0"/>
                  </a:moveTo>
                  <a:lnTo>
                    <a:pt x="764070" y="0"/>
                  </a:lnTo>
                  <a:lnTo>
                    <a:pt x="764070" y="70954"/>
                  </a:lnTo>
                  <a:lnTo>
                    <a:pt x="682764" y="70954"/>
                  </a:lnTo>
                  <a:lnTo>
                    <a:pt x="674865" y="69354"/>
                  </a:lnTo>
                  <a:lnTo>
                    <a:pt x="668401" y="64985"/>
                  </a:lnTo>
                  <a:lnTo>
                    <a:pt x="664044" y="58521"/>
                  </a:lnTo>
                  <a:lnTo>
                    <a:pt x="662432" y="50622"/>
                  </a:lnTo>
                  <a:lnTo>
                    <a:pt x="662432" y="0"/>
                  </a:lnTo>
                  <a:lnTo>
                    <a:pt x="642099" y="0"/>
                  </a:lnTo>
                  <a:lnTo>
                    <a:pt x="642099" y="50622"/>
                  </a:lnTo>
                  <a:lnTo>
                    <a:pt x="645401" y="66662"/>
                  </a:lnTo>
                  <a:lnTo>
                    <a:pt x="654278" y="79565"/>
                  </a:lnTo>
                  <a:lnTo>
                    <a:pt x="667232" y="88163"/>
                  </a:lnTo>
                  <a:lnTo>
                    <a:pt x="682764" y="91287"/>
                  </a:lnTo>
                  <a:lnTo>
                    <a:pt x="764070" y="91287"/>
                  </a:lnTo>
                  <a:lnTo>
                    <a:pt x="764070" y="142303"/>
                  </a:lnTo>
                  <a:lnTo>
                    <a:pt x="784402" y="142303"/>
                  </a:lnTo>
                  <a:lnTo>
                    <a:pt x="7844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23404" y="699244"/>
              <a:ext cx="447097" cy="142304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957806" y="699249"/>
              <a:ext cx="1603375" cy="142875"/>
            </a:xfrm>
            <a:custGeom>
              <a:avLst/>
              <a:gdLst/>
              <a:ahLst/>
              <a:cxnLst/>
              <a:rect l="l" t="t" r="r" b="b"/>
              <a:pathLst>
                <a:path w="1603375" h="142875">
                  <a:moveTo>
                    <a:pt x="182956" y="121983"/>
                  </a:moveTo>
                  <a:lnTo>
                    <a:pt x="162623" y="121983"/>
                  </a:lnTo>
                  <a:lnTo>
                    <a:pt x="162623" y="20345"/>
                  </a:lnTo>
                  <a:lnTo>
                    <a:pt x="162623" y="12"/>
                  </a:lnTo>
                  <a:lnTo>
                    <a:pt x="142290" y="12"/>
                  </a:lnTo>
                  <a:lnTo>
                    <a:pt x="142290" y="20345"/>
                  </a:lnTo>
                  <a:lnTo>
                    <a:pt x="142290" y="121983"/>
                  </a:lnTo>
                  <a:lnTo>
                    <a:pt x="40652" y="121983"/>
                  </a:lnTo>
                  <a:lnTo>
                    <a:pt x="40652" y="40665"/>
                  </a:lnTo>
                  <a:lnTo>
                    <a:pt x="42252" y="32766"/>
                  </a:lnTo>
                  <a:lnTo>
                    <a:pt x="46621" y="26314"/>
                  </a:lnTo>
                  <a:lnTo>
                    <a:pt x="53086" y="21945"/>
                  </a:lnTo>
                  <a:lnTo>
                    <a:pt x="60985" y="20345"/>
                  </a:lnTo>
                  <a:lnTo>
                    <a:pt x="142290" y="20345"/>
                  </a:lnTo>
                  <a:lnTo>
                    <a:pt x="142290" y="12"/>
                  </a:lnTo>
                  <a:lnTo>
                    <a:pt x="60985" y="12"/>
                  </a:lnTo>
                  <a:lnTo>
                    <a:pt x="45021" y="3327"/>
                  </a:lnTo>
                  <a:lnTo>
                    <a:pt x="32118" y="12255"/>
                  </a:lnTo>
                  <a:lnTo>
                    <a:pt x="23469" y="25222"/>
                  </a:lnTo>
                  <a:lnTo>
                    <a:pt x="20320" y="40665"/>
                  </a:lnTo>
                  <a:lnTo>
                    <a:pt x="20320" y="121983"/>
                  </a:lnTo>
                  <a:lnTo>
                    <a:pt x="0" y="121983"/>
                  </a:lnTo>
                  <a:lnTo>
                    <a:pt x="0" y="142316"/>
                  </a:lnTo>
                  <a:lnTo>
                    <a:pt x="182956" y="142316"/>
                  </a:lnTo>
                  <a:lnTo>
                    <a:pt x="182956" y="121983"/>
                  </a:lnTo>
                  <a:close/>
                </a:path>
                <a:path w="1603375" h="142875">
                  <a:moveTo>
                    <a:pt x="333298" y="40652"/>
                  </a:moveTo>
                  <a:lnTo>
                    <a:pt x="329984" y="24955"/>
                  </a:lnTo>
                  <a:lnTo>
                    <a:pt x="326783" y="20332"/>
                  </a:lnTo>
                  <a:lnTo>
                    <a:pt x="321056" y="12026"/>
                  </a:lnTo>
                  <a:lnTo>
                    <a:pt x="312966" y="6553"/>
                  </a:lnTo>
                  <a:lnTo>
                    <a:pt x="312966" y="40652"/>
                  </a:lnTo>
                  <a:lnTo>
                    <a:pt x="312966" y="101650"/>
                  </a:lnTo>
                  <a:lnTo>
                    <a:pt x="311365" y="109550"/>
                  </a:lnTo>
                  <a:lnTo>
                    <a:pt x="306997" y="116014"/>
                  </a:lnTo>
                  <a:lnTo>
                    <a:pt x="300532" y="120370"/>
                  </a:lnTo>
                  <a:lnTo>
                    <a:pt x="292633" y="121970"/>
                  </a:lnTo>
                  <a:lnTo>
                    <a:pt x="231660" y="121970"/>
                  </a:lnTo>
                  <a:lnTo>
                    <a:pt x="223761" y="120370"/>
                  </a:lnTo>
                  <a:lnTo>
                    <a:pt x="217297" y="116014"/>
                  </a:lnTo>
                  <a:lnTo>
                    <a:pt x="212940" y="109550"/>
                  </a:lnTo>
                  <a:lnTo>
                    <a:pt x="211328" y="101650"/>
                  </a:lnTo>
                  <a:lnTo>
                    <a:pt x="211328" y="40652"/>
                  </a:lnTo>
                  <a:lnTo>
                    <a:pt x="212940" y="32766"/>
                  </a:lnTo>
                  <a:lnTo>
                    <a:pt x="217297" y="26301"/>
                  </a:lnTo>
                  <a:lnTo>
                    <a:pt x="223761" y="21945"/>
                  </a:lnTo>
                  <a:lnTo>
                    <a:pt x="231660" y="20332"/>
                  </a:lnTo>
                  <a:lnTo>
                    <a:pt x="292633" y="20332"/>
                  </a:lnTo>
                  <a:lnTo>
                    <a:pt x="300532" y="21945"/>
                  </a:lnTo>
                  <a:lnTo>
                    <a:pt x="306997" y="26301"/>
                  </a:lnTo>
                  <a:lnTo>
                    <a:pt x="311365" y="32766"/>
                  </a:lnTo>
                  <a:lnTo>
                    <a:pt x="312966" y="40652"/>
                  </a:lnTo>
                  <a:lnTo>
                    <a:pt x="312966" y="6553"/>
                  </a:lnTo>
                  <a:lnTo>
                    <a:pt x="308089" y="3238"/>
                  </a:lnTo>
                  <a:lnTo>
                    <a:pt x="292633" y="0"/>
                  </a:lnTo>
                  <a:lnTo>
                    <a:pt x="231660" y="0"/>
                  </a:lnTo>
                  <a:lnTo>
                    <a:pt x="215874" y="3213"/>
                  </a:lnTo>
                  <a:lnTo>
                    <a:pt x="202946" y="11950"/>
                  </a:lnTo>
                  <a:lnTo>
                    <a:pt x="194208" y="24879"/>
                  </a:lnTo>
                  <a:lnTo>
                    <a:pt x="190995" y="40652"/>
                  </a:lnTo>
                  <a:lnTo>
                    <a:pt x="190995" y="101650"/>
                  </a:lnTo>
                  <a:lnTo>
                    <a:pt x="194183" y="117525"/>
                  </a:lnTo>
                  <a:lnTo>
                    <a:pt x="202869" y="130441"/>
                  </a:lnTo>
                  <a:lnTo>
                    <a:pt x="215785" y="139128"/>
                  </a:lnTo>
                  <a:lnTo>
                    <a:pt x="231660" y="142303"/>
                  </a:lnTo>
                  <a:lnTo>
                    <a:pt x="292633" y="142303"/>
                  </a:lnTo>
                  <a:lnTo>
                    <a:pt x="308432" y="139103"/>
                  </a:lnTo>
                  <a:lnTo>
                    <a:pt x="321360" y="130365"/>
                  </a:lnTo>
                  <a:lnTo>
                    <a:pt x="327025" y="121970"/>
                  </a:lnTo>
                  <a:lnTo>
                    <a:pt x="330098" y="117436"/>
                  </a:lnTo>
                  <a:lnTo>
                    <a:pt x="333298" y="101650"/>
                  </a:lnTo>
                  <a:lnTo>
                    <a:pt x="333298" y="40652"/>
                  </a:lnTo>
                  <a:close/>
                </a:path>
                <a:path w="1603375" h="142875">
                  <a:moveTo>
                    <a:pt x="493839" y="63"/>
                  </a:moveTo>
                  <a:lnTo>
                    <a:pt x="351548" y="63"/>
                  </a:lnTo>
                  <a:lnTo>
                    <a:pt x="351548" y="20383"/>
                  </a:lnTo>
                  <a:lnTo>
                    <a:pt x="351548" y="142303"/>
                  </a:lnTo>
                  <a:lnTo>
                    <a:pt x="371868" y="142303"/>
                  </a:lnTo>
                  <a:lnTo>
                    <a:pt x="371868" y="20383"/>
                  </a:lnTo>
                  <a:lnTo>
                    <a:pt x="473506" y="20383"/>
                  </a:lnTo>
                  <a:lnTo>
                    <a:pt x="473506" y="142303"/>
                  </a:lnTo>
                  <a:lnTo>
                    <a:pt x="493839" y="142303"/>
                  </a:lnTo>
                  <a:lnTo>
                    <a:pt x="493839" y="20383"/>
                  </a:lnTo>
                  <a:lnTo>
                    <a:pt x="493839" y="63"/>
                  </a:lnTo>
                  <a:close/>
                </a:path>
                <a:path w="1603375" h="142875">
                  <a:moveTo>
                    <a:pt x="654367" y="40652"/>
                  </a:moveTo>
                  <a:lnTo>
                    <a:pt x="651040" y="24955"/>
                  </a:lnTo>
                  <a:lnTo>
                    <a:pt x="647852" y="20332"/>
                  </a:lnTo>
                  <a:lnTo>
                    <a:pt x="642112" y="12026"/>
                  </a:lnTo>
                  <a:lnTo>
                    <a:pt x="634034" y="6553"/>
                  </a:lnTo>
                  <a:lnTo>
                    <a:pt x="634034" y="40652"/>
                  </a:lnTo>
                  <a:lnTo>
                    <a:pt x="634034" y="101650"/>
                  </a:lnTo>
                  <a:lnTo>
                    <a:pt x="632421" y="109550"/>
                  </a:lnTo>
                  <a:lnTo>
                    <a:pt x="628053" y="116014"/>
                  </a:lnTo>
                  <a:lnTo>
                    <a:pt x="621588" y="120370"/>
                  </a:lnTo>
                  <a:lnTo>
                    <a:pt x="613702" y="121970"/>
                  </a:lnTo>
                  <a:lnTo>
                    <a:pt x="552729" y="121970"/>
                  </a:lnTo>
                  <a:lnTo>
                    <a:pt x="544830" y="120370"/>
                  </a:lnTo>
                  <a:lnTo>
                    <a:pt x="538365" y="116014"/>
                  </a:lnTo>
                  <a:lnTo>
                    <a:pt x="533996" y="109550"/>
                  </a:lnTo>
                  <a:lnTo>
                    <a:pt x="532396" y="101650"/>
                  </a:lnTo>
                  <a:lnTo>
                    <a:pt x="532396" y="40652"/>
                  </a:lnTo>
                  <a:lnTo>
                    <a:pt x="533996" y="32766"/>
                  </a:lnTo>
                  <a:lnTo>
                    <a:pt x="538365" y="26301"/>
                  </a:lnTo>
                  <a:lnTo>
                    <a:pt x="544830" y="21945"/>
                  </a:lnTo>
                  <a:lnTo>
                    <a:pt x="552729" y="20332"/>
                  </a:lnTo>
                  <a:lnTo>
                    <a:pt x="613702" y="20332"/>
                  </a:lnTo>
                  <a:lnTo>
                    <a:pt x="621588" y="21945"/>
                  </a:lnTo>
                  <a:lnTo>
                    <a:pt x="628053" y="26301"/>
                  </a:lnTo>
                  <a:lnTo>
                    <a:pt x="632421" y="32766"/>
                  </a:lnTo>
                  <a:lnTo>
                    <a:pt x="634034" y="40652"/>
                  </a:lnTo>
                  <a:lnTo>
                    <a:pt x="634034" y="6553"/>
                  </a:lnTo>
                  <a:lnTo>
                    <a:pt x="629145" y="3238"/>
                  </a:lnTo>
                  <a:lnTo>
                    <a:pt x="613702" y="0"/>
                  </a:lnTo>
                  <a:lnTo>
                    <a:pt x="552729" y="0"/>
                  </a:lnTo>
                  <a:lnTo>
                    <a:pt x="536930" y="3213"/>
                  </a:lnTo>
                  <a:lnTo>
                    <a:pt x="524002" y="11950"/>
                  </a:lnTo>
                  <a:lnTo>
                    <a:pt x="515264" y="24879"/>
                  </a:lnTo>
                  <a:lnTo>
                    <a:pt x="512064" y="40652"/>
                  </a:lnTo>
                  <a:lnTo>
                    <a:pt x="512064" y="101650"/>
                  </a:lnTo>
                  <a:lnTo>
                    <a:pt x="515239" y="117525"/>
                  </a:lnTo>
                  <a:lnTo>
                    <a:pt x="523925" y="130441"/>
                  </a:lnTo>
                  <a:lnTo>
                    <a:pt x="536841" y="139128"/>
                  </a:lnTo>
                  <a:lnTo>
                    <a:pt x="552729" y="142303"/>
                  </a:lnTo>
                  <a:lnTo>
                    <a:pt x="613702" y="142303"/>
                  </a:lnTo>
                  <a:lnTo>
                    <a:pt x="629488" y="139103"/>
                  </a:lnTo>
                  <a:lnTo>
                    <a:pt x="642416" y="130365"/>
                  </a:lnTo>
                  <a:lnTo>
                    <a:pt x="648081" y="121970"/>
                  </a:lnTo>
                  <a:lnTo>
                    <a:pt x="651154" y="117436"/>
                  </a:lnTo>
                  <a:lnTo>
                    <a:pt x="654367" y="101650"/>
                  </a:lnTo>
                  <a:lnTo>
                    <a:pt x="654367" y="40652"/>
                  </a:lnTo>
                  <a:close/>
                </a:path>
                <a:path w="1603375" h="142875">
                  <a:moveTo>
                    <a:pt x="814882" y="0"/>
                  </a:moveTo>
                  <a:lnTo>
                    <a:pt x="713244" y="0"/>
                  </a:lnTo>
                  <a:lnTo>
                    <a:pt x="697280" y="3530"/>
                  </a:lnTo>
                  <a:lnTo>
                    <a:pt x="684377" y="12331"/>
                  </a:lnTo>
                  <a:lnTo>
                    <a:pt x="675741" y="25133"/>
                  </a:lnTo>
                  <a:lnTo>
                    <a:pt x="672592" y="40652"/>
                  </a:lnTo>
                  <a:lnTo>
                    <a:pt x="672592" y="142303"/>
                  </a:lnTo>
                  <a:lnTo>
                    <a:pt x="692912" y="142303"/>
                  </a:lnTo>
                  <a:lnTo>
                    <a:pt x="692912" y="40652"/>
                  </a:lnTo>
                  <a:lnTo>
                    <a:pt x="694512" y="32766"/>
                  </a:lnTo>
                  <a:lnTo>
                    <a:pt x="698881" y="26314"/>
                  </a:lnTo>
                  <a:lnTo>
                    <a:pt x="705345" y="21945"/>
                  </a:lnTo>
                  <a:lnTo>
                    <a:pt x="713244" y="20345"/>
                  </a:lnTo>
                  <a:lnTo>
                    <a:pt x="794550" y="20345"/>
                  </a:lnTo>
                  <a:lnTo>
                    <a:pt x="794550" y="142303"/>
                  </a:lnTo>
                  <a:lnTo>
                    <a:pt x="814882" y="142303"/>
                  </a:lnTo>
                  <a:lnTo>
                    <a:pt x="814882" y="0"/>
                  </a:lnTo>
                  <a:close/>
                </a:path>
                <a:path w="1603375" h="142875">
                  <a:moveTo>
                    <a:pt x="977442" y="38"/>
                  </a:moveTo>
                  <a:lnTo>
                    <a:pt x="957110" y="38"/>
                  </a:lnTo>
                  <a:lnTo>
                    <a:pt x="957110" y="60998"/>
                  </a:lnTo>
                  <a:lnTo>
                    <a:pt x="855472" y="60998"/>
                  </a:lnTo>
                  <a:lnTo>
                    <a:pt x="855472" y="38"/>
                  </a:lnTo>
                  <a:lnTo>
                    <a:pt x="835139" y="38"/>
                  </a:lnTo>
                  <a:lnTo>
                    <a:pt x="835139" y="60998"/>
                  </a:lnTo>
                  <a:lnTo>
                    <a:pt x="835139" y="81318"/>
                  </a:lnTo>
                  <a:lnTo>
                    <a:pt x="835139" y="142278"/>
                  </a:lnTo>
                  <a:lnTo>
                    <a:pt x="855472" y="142278"/>
                  </a:lnTo>
                  <a:lnTo>
                    <a:pt x="855472" y="81318"/>
                  </a:lnTo>
                  <a:lnTo>
                    <a:pt x="957110" y="81318"/>
                  </a:lnTo>
                  <a:lnTo>
                    <a:pt x="957110" y="142278"/>
                  </a:lnTo>
                  <a:lnTo>
                    <a:pt x="977442" y="142278"/>
                  </a:lnTo>
                  <a:lnTo>
                    <a:pt x="977442" y="81318"/>
                  </a:lnTo>
                  <a:lnTo>
                    <a:pt x="977442" y="60998"/>
                  </a:lnTo>
                  <a:lnTo>
                    <a:pt x="977442" y="38"/>
                  </a:lnTo>
                  <a:close/>
                </a:path>
                <a:path w="1603375" h="142875">
                  <a:moveTo>
                    <a:pt x="1139990" y="0"/>
                  </a:moveTo>
                  <a:lnTo>
                    <a:pt x="1119670" y="0"/>
                  </a:lnTo>
                  <a:lnTo>
                    <a:pt x="1018032" y="112839"/>
                  </a:lnTo>
                  <a:lnTo>
                    <a:pt x="1018032" y="0"/>
                  </a:lnTo>
                  <a:lnTo>
                    <a:pt x="997699" y="0"/>
                  </a:lnTo>
                  <a:lnTo>
                    <a:pt x="997699" y="142303"/>
                  </a:lnTo>
                  <a:lnTo>
                    <a:pt x="1018032" y="142303"/>
                  </a:lnTo>
                  <a:lnTo>
                    <a:pt x="1119670" y="27457"/>
                  </a:lnTo>
                  <a:lnTo>
                    <a:pt x="1119670" y="142303"/>
                  </a:lnTo>
                  <a:lnTo>
                    <a:pt x="1139990" y="142303"/>
                  </a:lnTo>
                  <a:lnTo>
                    <a:pt x="1139990" y="0"/>
                  </a:lnTo>
                  <a:close/>
                </a:path>
                <a:path w="1603375" h="142875">
                  <a:moveTo>
                    <a:pt x="1292390" y="25"/>
                  </a:moveTo>
                  <a:lnTo>
                    <a:pt x="1150099" y="25"/>
                  </a:lnTo>
                  <a:lnTo>
                    <a:pt x="1150099" y="20345"/>
                  </a:lnTo>
                  <a:lnTo>
                    <a:pt x="1211072" y="20345"/>
                  </a:lnTo>
                  <a:lnTo>
                    <a:pt x="1211072" y="142265"/>
                  </a:lnTo>
                  <a:lnTo>
                    <a:pt x="1231404" y="142265"/>
                  </a:lnTo>
                  <a:lnTo>
                    <a:pt x="1231404" y="20345"/>
                  </a:lnTo>
                  <a:lnTo>
                    <a:pt x="1292390" y="20345"/>
                  </a:lnTo>
                  <a:lnTo>
                    <a:pt x="1292390" y="25"/>
                  </a:lnTo>
                  <a:close/>
                </a:path>
                <a:path w="1603375" h="142875">
                  <a:moveTo>
                    <a:pt x="1444802" y="38"/>
                  </a:moveTo>
                  <a:lnTo>
                    <a:pt x="1302499" y="38"/>
                  </a:lnTo>
                  <a:lnTo>
                    <a:pt x="1302499" y="20358"/>
                  </a:lnTo>
                  <a:lnTo>
                    <a:pt x="1302499" y="60998"/>
                  </a:lnTo>
                  <a:lnTo>
                    <a:pt x="1302499" y="81318"/>
                  </a:lnTo>
                  <a:lnTo>
                    <a:pt x="1302499" y="121958"/>
                  </a:lnTo>
                  <a:lnTo>
                    <a:pt x="1302499" y="142278"/>
                  </a:lnTo>
                  <a:lnTo>
                    <a:pt x="1444802" y="142278"/>
                  </a:lnTo>
                  <a:lnTo>
                    <a:pt x="1444802" y="121958"/>
                  </a:lnTo>
                  <a:lnTo>
                    <a:pt x="1322832" y="121958"/>
                  </a:lnTo>
                  <a:lnTo>
                    <a:pt x="1322832" y="81318"/>
                  </a:lnTo>
                  <a:lnTo>
                    <a:pt x="1424470" y="81318"/>
                  </a:lnTo>
                  <a:lnTo>
                    <a:pt x="1424470" y="60998"/>
                  </a:lnTo>
                  <a:lnTo>
                    <a:pt x="1322832" y="60998"/>
                  </a:lnTo>
                  <a:lnTo>
                    <a:pt x="1322832" y="20358"/>
                  </a:lnTo>
                  <a:lnTo>
                    <a:pt x="1444802" y="20358"/>
                  </a:lnTo>
                  <a:lnTo>
                    <a:pt x="1444802" y="38"/>
                  </a:lnTo>
                  <a:close/>
                </a:path>
                <a:path w="1603375" h="142875">
                  <a:moveTo>
                    <a:pt x="1603286" y="0"/>
                  </a:moveTo>
                  <a:lnTo>
                    <a:pt x="1501648" y="0"/>
                  </a:lnTo>
                  <a:lnTo>
                    <a:pt x="1485684" y="3530"/>
                  </a:lnTo>
                  <a:lnTo>
                    <a:pt x="1472780" y="12331"/>
                  </a:lnTo>
                  <a:lnTo>
                    <a:pt x="1464144" y="25133"/>
                  </a:lnTo>
                  <a:lnTo>
                    <a:pt x="1460995" y="40652"/>
                  </a:lnTo>
                  <a:lnTo>
                    <a:pt x="1460995" y="142303"/>
                  </a:lnTo>
                  <a:lnTo>
                    <a:pt x="1481315" y="142303"/>
                  </a:lnTo>
                  <a:lnTo>
                    <a:pt x="1481315" y="40652"/>
                  </a:lnTo>
                  <a:lnTo>
                    <a:pt x="1482915" y="32766"/>
                  </a:lnTo>
                  <a:lnTo>
                    <a:pt x="1487284" y="26314"/>
                  </a:lnTo>
                  <a:lnTo>
                    <a:pt x="1493748" y="21945"/>
                  </a:lnTo>
                  <a:lnTo>
                    <a:pt x="1501648" y="20345"/>
                  </a:lnTo>
                  <a:lnTo>
                    <a:pt x="1582953" y="20345"/>
                  </a:lnTo>
                  <a:lnTo>
                    <a:pt x="1582953" y="142303"/>
                  </a:lnTo>
                  <a:lnTo>
                    <a:pt x="1603286" y="142303"/>
                  </a:lnTo>
                  <a:lnTo>
                    <a:pt x="16032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581369" y="699245"/>
              <a:ext cx="300793" cy="142303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902417" y="699249"/>
              <a:ext cx="182956" cy="14230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4105605" y="699287"/>
              <a:ext cx="142875" cy="142240"/>
            </a:xfrm>
            <a:custGeom>
              <a:avLst/>
              <a:gdLst/>
              <a:ahLst/>
              <a:cxnLst/>
              <a:rect l="l" t="t" r="r" b="b"/>
              <a:pathLst>
                <a:path w="142875" h="142240">
                  <a:moveTo>
                    <a:pt x="142303" y="0"/>
                  </a:moveTo>
                  <a:lnTo>
                    <a:pt x="0" y="0"/>
                  </a:lnTo>
                  <a:lnTo>
                    <a:pt x="0" y="20320"/>
                  </a:lnTo>
                  <a:lnTo>
                    <a:pt x="0" y="60960"/>
                  </a:lnTo>
                  <a:lnTo>
                    <a:pt x="0" y="81280"/>
                  </a:lnTo>
                  <a:lnTo>
                    <a:pt x="0" y="121920"/>
                  </a:lnTo>
                  <a:lnTo>
                    <a:pt x="0" y="142240"/>
                  </a:lnTo>
                  <a:lnTo>
                    <a:pt x="142303" y="142240"/>
                  </a:lnTo>
                  <a:lnTo>
                    <a:pt x="142303" y="121920"/>
                  </a:lnTo>
                  <a:lnTo>
                    <a:pt x="20332" y="121920"/>
                  </a:lnTo>
                  <a:lnTo>
                    <a:pt x="20332" y="81280"/>
                  </a:lnTo>
                  <a:lnTo>
                    <a:pt x="121970" y="81280"/>
                  </a:lnTo>
                  <a:lnTo>
                    <a:pt x="121970" y="60960"/>
                  </a:lnTo>
                  <a:lnTo>
                    <a:pt x="20332" y="60960"/>
                  </a:lnTo>
                  <a:lnTo>
                    <a:pt x="20332" y="20320"/>
                  </a:lnTo>
                  <a:lnTo>
                    <a:pt x="142303" y="20320"/>
                  </a:lnTo>
                  <a:lnTo>
                    <a:pt x="1423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345391" y="699237"/>
              <a:ext cx="473513" cy="14231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4839169" y="699274"/>
              <a:ext cx="764540" cy="142875"/>
            </a:xfrm>
            <a:custGeom>
              <a:avLst/>
              <a:gdLst/>
              <a:ahLst/>
              <a:cxnLst/>
              <a:rect l="l" t="t" r="r" b="b"/>
              <a:pathLst>
                <a:path w="764539" h="142875">
                  <a:moveTo>
                    <a:pt x="142290" y="38"/>
                  </a:moveTo>
                  <a:lnTo>
                    <a:pt x="0" y="38"/>
                  </a:lnTo>
                  <a:lnTo>
                    <a:pt x="0" y="20358"/>
                  </a:lnTo>
                  <a:lnTo>
                    <a:pt x="0" y="142278"/>
                  </a:lnTo>
                  <a:lnTo>
                    <a:pt x="20320" y="142278"/>
                  </a:lnTo>
                  <a:lnTo>
                    <a:pt x="20320" y="20358"/>
                  </a:lnTo>
                  <a:lnTo>
                    <a:pt x="121958" y="20358"/>
                  </a:lnTo>
                  <a:lnTo>
                    <a:pt x="121958" y="142278"/>
                  </a:lnTo>
                  <a:lnTo>
                    <a:pt x="142290" y="142278"/>
                  </a:lnTo>
                  <a:lnTo>
                    <a:pt x="142290" y="20358"/>
                  </a:lnTo>
                  <a:lnTo>
                    <a:pt x="142290" y="38"/>
                  </a:lnTo>
                  <a:close/>
                </a:path>
                <a:path w="764539" h="142875">
                  <a:moveTo>
                    <a:pt x="304850" y="12"/>
                  </a:moveTo>
                  <a:lnTo>
                    <a:pt x="162547" y="12"/>
                  </a:lnTo>
                  <a:lnTo>
                    <a:pt x="162547" y="20332"/>
                  </a:lnTo>
                  <a:lnTo>
                    <a:pt x="162547" y="60972"/>
                  </a:lnTo>
                  <a:lnTo>
                    <a:pt x="162547" y="81292"/>
                  </a:lnTo>
                  <a:lnTo>
                    <a:pt x="162547" y="121932"/>
                  </a:lnTo>
                  <a:lnTo>
                    <a:pt x="162547" y="142252"/>
                  </a:lnTo>
                  <a:lnTo>
                    <a:pt x="304850" y="142252"/>
                  </a:lnTo>
                  <a:lnTo>
                    <a:pt x="304850" y="121932"/>
                  </a:lnTo>
                  <a:lnTo>
                    <a:pt x="182880" y="121932"/>
                  </a:lnTo>
                  <a:lnTo>
                    <a:pt x="182880" y="81292"/>
                  </a:lnTo>
                  <a:lnTo>
                    <a:pt x="284518" y="81292"/>
                  </a:lnTo>
                  <a:lnTo>
                    <a:pt x="284518" y="60972"/>
                  </a:lnTo>
                  <a:lnTo>
                    <a:pt x="182880" y="60972"/>
                  </a:lnTo>
                  <a:lnTo>
                    <a:pt x="182880" y="20332"/>
                  </a:lnTo>
                  <a:lnTo>
                    <a:pt x="304850" y="20332"/>
                  </a:lnTo>
                  <a:lnTo>
                    <a:pt x="304850" y="12"/>
                  </a:lnTo>
                  <a:close/>
                </a:path>
                <a:path w="764539" h="142875">
                  <a:moveTo>
                    <a:pt x="453174" y="0"/>
                  </a:moveTo>
                  <a:lnTo>
                    <a:pt x="310883" y="0"/>
                  </a:lnTo>
                  <a:lnTo>
                    <a:pt x="310883" y="20320"/>
                  </a:lnTo>
                  <a:lnTo>
                    <a:pt x="371856" y="20320"/>
                  </a:lnTo>
                  <a:lnTo>
                    <a:pt x="371856" y="142240"/>
                  </a:lnTo>
                  <a:lnTo>
                    <a:pt x="392188" y="142240"/>
                  </a:lnTo>
                  <a:lnTo>
                    <a:pt x="392188" y="20320"/>
                  </a:lnTo>
                  <a:lnTo>
                    <a:pt x="453174" y="20320"/>
                  </a:lnTo>
                  <a:lnTo>
                    <a:pt x="453174" y="0"/>
                  </a:lnTo>
                  <a:close/>
                </a:path>
                <a:path w="764539" h="142875">
                  <a:moveTo>
                    <a:pt x="605586" y="12"/>
                  </a:moveTo>
                  <a:lnTo>
                    <a:pt x="463283" y="12"/>
                  </a:lnTo>
                  <a:lnTo>
                    <a:pt x="463283" y="20332"/>
                  </a:lnTo>
                  <a:lnTo>
                    <a:pt x="463283" y="60972"/>
                  </a:lnTo>
                  <a:lnTo>
                    <a:pt x="463283" y="81292"/>
                  </a:lnTo>
                  <a:lnTo>
                    <a:pt x="463283" y="121932"/>
                  </a:lnTo>
                  <a:lnTo>
                    <a:pt x="463283" y="142252"/>
                  </a:lnTo>
                  <a:lnTo>
                    <a:pt x="605586" y="142252"/>
                  </a:lnTo>
                  <a:lnTo>
                    <a:pt x="605586" y="121932"/>
                  </a:lnTo>
                  <a:lnTo>
                    <a:pt x="483616" y="121932"/>
                  </a:lnTo>
                  <a:lnTo>
                    <a:pt x="483616" y="81292"/>
                  </a:lnTo>
                  <a:lnTo>
                    <a:pt x="585254" y="81292"/>
                  </a:lnTo>
                  <a:lnTo>
                    <a:pt x="585254" y="60972"/>
                  </a:lnTo>
                  <a:lnTo>
                    <a:pt x="483616" y="60972"/>
                  </a:lnTo>
                  <a:lnTo>
                    <a:pt x="483616" y="20332"/>
                  </a:lnTo>
                  <a:lnTo>
                    <a:pt x="605586" y="20332"/>
                  </a:lnTo>
                  <a:lnTo>
                    <a:pt x="605586" y="12"/>
                  </a:lnTo>
                  <a:close/>
                </a:path>
                <a:path w="764539" h="142875">
                  <a:moveTo>
                    <a:pt x="764082" y="12"/>
                  </a:moveTo>
                  <a:lnTo>
                    <a:pt x="743750" y="12"/>
                  </a:lnTo>
                  <a:lnTo>
                    <a:pt x="743750" y="60972"/>
                  </a:lnTo>
                  <a:lnTo>
                    <a:pt x="642112" y="60972"/>
                  </a:lnTo>
                  <a:lnTo>
                    <a:pt x="642112" y="12"/>
                  </a:lnTo>
                  <a:lnTo>
                    <a:pt x="621779" y="12"/>
                  </a:lnTo>
                  <a:lnTo>
                    <a:pt x="621779" y="60972"/>
                  </a:lnTo>
                  <a:lnTo>
                    <a:pt x="621779" y="81292"/>
                  </a:lnTo>
                  <a:lnTo>
                    <a:pt x="621779" y="142252"/>
                  </a:lnTo>
                  <a:lnTo>
                    <a:pt x="642112" y="142252"/>
                  </a:lnTo>
                  <a:lnTo>
                    <a:pt x="642112" y="81292"/>
                  </a:lnTo>
                  <a:lnTo>
                    <a:pt x="743750" y="81292"/>
                  </a:lnTo>
                  <a:lnTo>
                    <a:pt x="743750" y="142252"/>
                  </a:lnTo>
                  <a:lnTo>
                    <a:pt x="764082" y="142252"/>
                  </a:lnTo>
                  <a:lnTo>
                    <a:pt x="764082" y="81292"/>
                  </a:lnTo>
                  <a:lnTo>
                    <a:pt x="764082" y="60972"/>
                  </a:lnTo>
                  <a:lnTo>
                    <a:pt x="764082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623521" y="699244"/>
              <a:ext cx="317037" cy="162617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960826" y="699244"/>
              <a:ext cx="142290" cy="142303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04657" y="699244"/>
              <a:ext cx="142290" cy="142303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6448501" y="658596"/>
              <a:ext cx="1646555" cy="183515"/>
            </a:xfrm>
            <a:custGeom>
              <a:avLst/>
              <a:gdLst/>
              <a:ahLst/>
              <a:cxnLst/>
              <a:rect l="l" t="t" r="r" b="b"/>
              <a:pathLst>
                <a:path w="1646554" h="183515">
                  <a:moveTo>
                    <a:pt x="142290" y="40716"/>
                  </a:moveTo>
                  <a:lnTo>
                    <a:pt x="0" y="40716"/>
                  </a:lnTo>
                  <a:lnTo>
                    <a:pt x="0" y="61036"/>
                  </a:lnTo>
                  <a:lnTo>
                    <a:pt x="0" y="182956"/>
                  </a:lnTo>
                  <a:lnTo>
                    <a:pt x="20320" y="182956"/>
                  </a:lnTo>
                  <a:lnTo>
                    <a:pt x="20320" y="61036"/>
                  </a:lnTo>
                  <a:lnTo>
                    <a:pt x="121958" y="61036"/>
                  </a:lnTo>
                  <a:lnTo>
                    <a:pt x="121958" y="182956"/>
                  </a:lnTo>
                  <a:lnTo>
                    <a:pt x="142290" y="182956"/>
                  </a:lnTo>
                  <a:lnTo>
                    <a:pt x="142290" y="61036"/>
                  </a:lnTo>
                  <a:lnTo>
                    <a:pt x="142290" y="40716"/>
                  </a:lnTo>
                  <a:close/>
                </a:path>
                <a:path w="1646554" h="183515">
                  <a:moveTo>
                    <a:pt x="304850" y="81305"/>
                  </a:moveTo>
                  <a:lnTo>
                    <a:pt x="301294" y="65443"/>
                  </a:lnTo>
                  <a:lnTo>
                    <a:pt x="298246" y="60985"/>
                  </a:lnTo>
                  <a:lnTo>
                    <a:pt x="292442" y="52527"/>
                  </a:lnTo>
                  <a:lnTo>
                    <a:pt x="284518" y="47155"/>
                  </a:lnTo>
                  <a:lnTo>
                    <a:pt x="284518" y="81305"/>
                  </a:lnTo>
                  <a:lnTo>
                    <a:pt x="284518" y="101650"/>
                  </a:lnTo>
                  <a:lnTo>
                    <a:pt x="282905" y="109537"/>
                  </a:lnTo>
                  <a:lnTo>
                    <a:pt x="278536" y="116001"/>
                  </a:lnTo>
                  <a:lnTo>
                    <a:pt x="272072" y="120370"/>
                  </a:lnTo>
                  <a:lnTo>
                    <a:pt x="264185" y="121970"/>
                  </a:lnTo>
                  <a:lnTo>
                    <a:pt x="182880" y="121970"/>
                  </a:lnTo>
                  <a:lnTo>
                    <a:pt x="182880" y="60985"/>
                  </a:lnTo>
                  <a:lnTo>
                    <a:pt x="264185" y="60985"/>
                  </a:lnTo>
                  <a:lnTo>
                    <a:pt x="272072" y="62598"/>
                  </a:lnTo>
                  <a:lnTo>
                    <a:pt x="278536" y="66954"/>
                  </a:lnTo>
                  <a:lnTo>
                    <a:pt x="282905" y="73418"/>
                  </a:lnTo>
                  <a:lnTo>
                    <a:pt x="284518" y="81305"/>
                  </a:lnTo>
                  <a:lnTo>
                    <a:pt x="284518" y="47155"/>
                  </a:lnTo>
                  <a:lnTo>
                    <a:pt x="279628" y="43840"/>
                  </a:lnTo>
                  <a:lnTo>
                    <a:pt x="264185" y="40652"/>
                  </a:lnTo>
                  <a:lnTo>
                    <a:pt x="162547" y="40652"/>
                  </a:lnTo>
                  <a:lnTo>
                    <a:pt x="162547" y="182956"/>
                  </a:lnTo>
                  <a:lnTo>
                    <a:pt x="182880" y="182956"/>
                  </a:lnTo>
                  <a:lnTo>
                    <a:pt x="182880" y="142303"/>
                  </a:lnTo>
                  <a:lnTo>
                    <a:pt x="264185" y="142303"/>
                  </a:lnTo>
                  <a:lnTo>
                    <a:pt x="280136" y="138988"/>
                  </a:lnTo>
                  <a:lnTo>
                    <a:pt x="293052" y="130060"/>
                  </a:lnTo>
                  <a:lnTo>
                    <a:pt x="298437" y="121970"/>
                  </a:lnTo>
                  <a:lnTo>
                    <a:pt x="301701" y="117094"/>
                  </a:lnTo>
                  <a:lnTo>
                    <a:pt x="304850" y="101650"/>
                  </a:lnTo>
                  <a:lnTo>
                    <a:pt x="304850" y="81305"/>
                  </a:lnTo>
                  <a:close/>
                </a:path>
                <a:path w="1646554" h="183515">
                  <a:moveTo>
                    <a:pt x="461302" y="81305"/>
                  </a:moveTo>
                  <a:lnTo>
                    <a:pt x="457974" y="65608"/>
                  </a:lnTo>
                  <a:lnTo>
                    <a:pt x="454787" y="60985"/>
                  </a:lnTo>
                  <a:lnTo>
                    <a:pt x="449046" y="52679"/>
                  </a:lnTo>
                  <a:lnTo>
                    <a:pt x="440969" y="47205"/>
                  </a:lnTo>
                  <a:lnTo>
                    <a:pt x="440969" y="81305"/>
                  </a:lnTo>
                  <a:lnTo>
                    <a:pt x="440969" y="142303"/>
                  </a:lnTo>
                  <a:lnTo>
                    <a:pt x="439369" y="150202"/>
                  </a:lnTo>
                  <a:lnTo>
                    <a:pt x="435000" y="156667"/>
                  </a:lnTo>
                  <a:lnTo>
                    <a:pt x="428523" y="161023"/>
                  </a:lnTo>
                  <a:lnTo>
                    <a:pt x="420636" y="162623"/>
                  </a:lnTo>
                  <a:lnTo>
                    <a:pt x="359664" y="162623"/>
                  </a:lnTo>
                  <a:lnTo>
                    <a:pt x="351764" y="161023"/>
                  </a:lnTo>
                  <a:lnTo>
                    <a:pt x="345300" y="156667"/>
                  </a:lnTo>
                  <a:lnTo>
                    <a:pt x="340931" y="150202"/>
                  </a:lnTo>
                  <a:lnTo>
                    <a:pt x="339331" y="142303"/>
                  </a:lnTo>
                  <a:lnTo>
                    <a:pt x="339331" y="81305"/>
                  </a:lnTo>
                  <a:lnTo>
                    <a:pt x="340931" y="73418"/>
                  </a:lnTo>
                  <a:lnTo>
                    <a:pt x="345300" y="66954"/>
                  </a:lnTo>
                  <a:lnTo>
                    <a:pt x="351764" y="62598"/>
                  </a:lnTo>
                  <a:lnTo>
                    <a:pt x="359664" y="60985"/>
                  </a:lnTo>
                  <a:lnTo>
                    <a:pt x="420636" y="60985"/>
                  </a:lnTo>
                  <a:lnTo>
                    <a:pt x="428523" y="62598"/>
                  </a:lnTo>
                  <a:lnTo>
                    <a:pt x="435000" y="66954"/>
                  </a:lnTo>
                  <a:lnTo>
                    <a:pt x="439369" y="73418"/>
                  </a:lnTo>
                  <a:lnTo>
                    <a:pt x="440969" y="81305"/>
                  </a:lnTo>
                  <a:lnTo>
                    <a:pt x="440969" y="47205"/>
                  </a:lnTo>
                  <a:lnTo>
                    <a:pt x="436079" y="43891"/>
                  </a:lnTo>
                  <a:lnTo>
                    <a:pt x="420636" y="40652"/>
                  </a:lnTo>
                  <a:lnTo>
                    <a:pt x="359664" y="40652"/>
                  </a:lnTo>
                  <a:lnTo>
                    <a:pt x="343877" y="43865"/>
                  </a:lnTo>
                  <a:lnTo>
                    <a:pt x="330949" y="52603"/>
                  </a:lnTo>
                  <a:lnTo>
                    <a:pt x="322211" y="65532"/>
                  </a:lnTo>
                  <a:lnTo>
                    <a:pt x="318998" y="81305"/>
                  </a:lnTo>
                  <a:lnTo>
                    <a:pt x="318998" y="142303"/>
                  </a:lnTo>
                  <a:lnTo>
                    <a:pt x="322173" y="158178"/>
                  </a:lnTo>
                  <a:lnTo>
                    <a:pt x="330860" y="171094"/>
                  </a:lnTo>
                  <a:lnTo>
                    <a:pt x="343789" y="179781"/>
                  </a:lnTo>
                  <a:lnTo>
                    <a:pt x="359664" y="182956"/>
                  </a:lnTo>
                  <a:lnTo>
                    <a:pt x="420636" y="182956"/>
                  </a:lnTo>
                  <a:lnTo>
                    <a:pt x="455028" y="162623"/>
                  </a:lnTo>
                  <a:lnTo>
                    <a:pt x="461302" y="142303"/>
                  </a:lnTo>
                  <a:lnTo>
                    <a:pt x="461302" y="81305"/>
                  </a:lnTo>
                  <a:close/>
                </a:path>
                <a:path w="1646554" h="183515">
                  <a:moveTo>
                    <a:pt x="591337" y="0"/>
                  </a:moveTo>
                  <a:lnTo>
                    <a:pt x="571004" y="0"/>
                  </a:lnTo>
                  <a:lnTo>
                    <a:pt x="569404" y="7899"/>
                  </a:lnTo>
                  <a:lnTo>
                    <a:pt x="565035" y="14363"/>
                  </a:lnTo>
                  <a:lnTo>
                    <a:pt x="558584" y="18732"/>
                  </a:lnTo>
                  <a:lnTo>
                    <a:pt x="550684" y="20345"/>
                  </a:lnTo>
                  <a:lnTo>
                    <a:pt x="542785" y="18732"/>
                  </a:lnTo>
                  <a:lnTo>
                    <a:pt x="536321" y="14363"/>
                  </a:lnTo>
                  <a:lnTo>
                    <a:pt x="531952" y="7899"/>
                  </a:lnTo>
                  <a:lnTo>
                    <a:pt x="530352" y="0"/>
                  </a:lnTo>
                  <a:lnTo>
                    <a:pt x="510032" y="0"/>
                  </a:lnTo>
                  <a:lnTo>
                    <a:pt x="513524" y="16040"/>
                  </a:lnTo>
                  <a:lnTo>
                    <a:pt x="522274" y="28943"/>
                  </a:lnTo>
                  <a:lnTo>
                    <a:pt x="535076" y="37528"/>
                  </a:lnTo>
                  <a:lnTo>
                    <a:pt x="550684" y="40652"/>
                  </a:lnTo>
                  <a:lnTo>
                    <a:pt x="566635" y="37325"/>
                  </a:lnTo>
                  <a:lnTo>
                    <a:pt x="579551" y="28409"/>
                  </a:lnTo>
                  <a:lnTo>
                    <a:pt x="584923" y="20345"/>
                  </a:lnTo>
                  <a:lnTo>
                    <a:pt x="588187" y="15443"/>
                  </a:lnTo>
                  <a:lnTo>
                    <a:pt x="591337" y="0"/>
                  </a:lnTo>
                  <a:close/>
                </a:path>
                <a:path w="1646554" h="183515">
                  <a:moveTo>
                    <a:pt x="621830" y="40652"/>
                  </a:moveTo>
                  <a:lnTo>
                    <a:pt x="601510" y="40652"/>
                  </a:lnTo>
                  <a:lnTo>
                    <a:pt x="499872" y="153492"/>
                  </a:lnTo>
                  <a:lnTo>
                    <a:pt x="499872" y="40652"/>
                  </a:lnTo>
                  <a:lnTo>
                    <a:pt x="479539" y="40652"/>
                  </a:lnTo>
                  <a:lnTo>
                    <a:pt x="479539" y="182956"/>
                  </a:lnTo>
                  <a:lnTo>
                    <a:pt x="499872" y="182956"/>
                  </a:lnTo>
                  <a:lnTo>
                    <a:pt x="525945" y="153492"/>
                  </a:lnTo>
                  <a:lnTo>
                    <a:pt x="601510" y="68110"/>
                  </a:lnTo>
                  <a:lnTo>
                    <a:pt x="601510" y="182956"/>
                  </a:lnTo>
                  <a:lnTo>
                    <a:pt x="621830" y="182956"/>
                  </a:lnTo>
                  <a:lnTo>
                    <a:pt x="621830" y="68110"/>
                  </a:lnTo>
                  <a:lnTo>
                    <a:pt x="621830" y="40652"/>
                  </a:lnTo>
                  <a:close/>
                </a:path>
                <a:path w="1646554" h="183515">
                  <a:moveTo>
                    <a:pt x="774230" y="40678"/>
                  </a:moveTo>
                  <a:lnTo>
                    <a:pt x="631939" y="40678"/>
                  </a:lnTo>
                  <a:lnTo>
                    <a:pt x="631939" y="60998"/>
                  </a:lnTo>
                  <a:lnTo>
                    <a:pt x="692912" y="60998"/>
                  </a:lnTo>
                  <a:lnTo>
                    <a:pt x="692912" y="182918"/>
                  </a:lnTo>
                  <a:lnTo>
                    <a:pt x="713244" y="182918"/>
                  </a:lnTo>
                  <a:lnTo>
                    <a:pt x="713244" y="60998"/>
                  </a:lnTo>
                  <a:lnTo>
                    <a:pt x="774230" y="60998"/>
                  </a:lnTo>
                  <a:lnTo>
                    <a:pt x="774230" y="40678"/>
                  </a:lnTo>
                  <a:close/>
                </a:path>
                <a:path w="1646554" h="183515">
                  <a:moveTo>
                    <a:pt x="926630" y="40652"/>
                  </a:moveTo>
                  <a:lnTo>
                    <a:pt x="906310" y="40652"/>
                  </a:lnTo>
                  <a:lnTo>
                    <a:pt x="804672" y="153492"/>
                  </a:lnTo>
                  <a:lnTo>
                    <a:pt x="804672" y="40652"/>
                  </a:lnTo>
                  <a:lnTo>
                    <a:pt x="784339" y="40652"/>
                  </a:lnTo>
                  <a:lnTo>
                    <a:pt x="784339" y="182956"/>
                  </a:lnTo>
                  <a:lnTo>
                    <a:pt x="804672" y="182956"/>
                  </a:lnTo>
                  <a:lnTo>
                    <a:pt x="906310" y="68110"/>
                  </a:lnTo>
                  <a:lnTo>
                    <a:pt x="906310" y="182956"/>
                  </a:lnTo>
                  <a:lnTo>
                    <a:pt x="926630" y="182956"/>
                  </a:lnTo>
                  <a:lnTo>
                    <a:pt x="926630" y="40652"/>
                  </a:lnTo>
                  <a:close/>
                </a:path>
                <a:path w="1646554" h="183515">
                  <a:moveTo>
                    <a:pt x="1168438" y="81305"/>
                  </a:moveTo>
                  <a:lnTo>
                    <a:pt x="1165110" y="65608"/>
                  </a:lnTo>
                  <a:lnTo>
                    <a:pt x="1161923" y="60985"/>
                  </a:lnTo>
                  <a:lnTo>
                    <a:pt x="1156182" y="52679"/>
                  </a:lnTo>
                  <a:lnTo>
                    <a:pt x="1148105" y="47205"/>
                  </a:lnTo>
                  <a:lnTo>
                    <a:pt x="1148105" y="81305"/>
                  </a:lnTo>
                  <a:lnTo>
                    <a:pt x="1148105" y="142303"/>
                  </a:lnTo>
                  <a:lnTo>
                    <a:pt x="1146492" y="150202"/>
                  </a:lnTo>
                  <a:lnTo>
                    <a:pt x="1142123" y="156667"/>
                  </a:lnTo>
                  <a:lnTo>
                    <a:pt x="1135659" y="161023"/>
                  </a:lnTo>
                  <a:lnTo>
                    <a:pt x="1127772" y="162623"/>
                  </a:lnTo>
                  <a:lnTo>
                    <a:pt x="1066800" y="162623"/>
                  </a:lnTo>
                  <a:lnTo>
                    <a:pt x="1058900" y="161023"/>
                  </a:lnTo>
                  <a:lnTo>
                    <a:pt x="1052436" y="156667"/>
                  </a:lnTo>
                  <a:lnTo>
                    <a:pt x="1048067" y="150202"/>
                  </a:lnTo>
                  <a:lnTo>
                    <a:pt x="1046467" y="142303"/>
                  </a:lnTo>
                  <a:lnTo>
                    <a:pt x="1046467" y="81305"/>
                  </a:lnTo>
                  <a:lnTo>
                    <a:pt x="1048067" y="73418"/>
                  </a:lnTo>
                  <a:lnTo>
                    <a:pt x="1052436" y="66954"/>
                  </a:lnTo>
                  <a:lnTo>
                    <a:pt x="1058900" y="62598"/>
                  </a:lnTo>
                  <a:lnTo>
                    <a:pt x="1066800" y="60985"/>
                  </a:lnTo>
                  <a:lnTo>
                    <a:pt x="1127772" y="60985"/>
                  </a:lnTo>
                  <a:lnTo>
                    <a:pt x="1135659" y="62598"/>
                  </a:lnTo>
                  <a:lnTo>
                    <a:pt x="1142123" y="66954"/>
                  </a:lnTo>
                  <a:lnTo>
                    <a:pt x="1146492" y="73418"/>
                  </a:lnTo>
                  <a:lnTo>
                    <a:pt x="1148105" y="81305"/>
                  </a:lnTo>
                  <a:lnTo>
                    <a:pt x="1148105" y="47205"/>
                  </a:lnTo>
                  <a:lnTo>
                    <a:pt x="1143215" y="43891"/>
                  </a:lnTo>
                  <a:lnTo>
                    <a:pt x="1127772" y="40652"/>
                  </a:lnTo>
                  <a:lnTo>
                    <a:pt x="1066800" y="40652"/>
                  </a:lnTo>
                  <a:lnTo>
                    <a:pt x="1051001" y="43865"/>
                  </a:lnTo>
                  <a:lnTo>
                    <a:pt x="1038072" y="52603"/>
                  </a:lnTo>
                  <a:lnTo>
                    <a:pt x="1029335" y="65532"/>
                  </a:lnTo>
                  <a:lnTo>
                    <a:pt x="1026134" y="81305"/>
                  </a:lnTo>
                  <a:lnTo>
                    <a:pt x="1026134" y="142303"/>
                  </a:lnTo>
                  <a:lnTo>
                    <a:pt x="1029309" y="158178"/>
                  </a:lnTo>
                  <a:lnTo>
                    <a:pt x="1037996" y="171094"/>
                  </a:lnTo>
                  <a:lnTo>
                    <a:pt x="1050912" y="179781"/>
                  </a:lnTo>
                  <a:lnTo>
                    <a:pt x="1066800" y="182956"/>
                  </a:lnTo>
                  <a:lnTo>
                    <a:pt x="1127772" y="182956"/>
                  </a:lnTo>
                  <a:lnTo>
                    <a:pt x="1162164" y="162623"/>
                  </a:lnTo>
                  <a:lnTo>
                    <a:pt x="1168438" y="142303"/>
                  </a:lnTo>
                  <a:lnTo>
                    <a:pt x="1168438" y="81305"/>
                  </a:lnTo>
                  <a:close/>
                </a:path>
                <a:path w="1646554" h="183515">
                  <a:moveTo>
                    <a:pt x="1328966" y="135597"/>
                  </a:moveTo>
                  <a:lnTo>
                    <a:pt x="1325422" y="119722"/>
                  </a:lnTo>
                  <a:lnTo>
                    <a:pt x="1322362" y="115265"/>
                  </a:lnTo>
                  <a:lnTo>
                    <a:pt x="1316570" y="106807"/>
                  </a:lnTo>
                  <a:lnTo>
                    <a:pt x="1308633" y="101434"/>
                  </a:lnTo>
                  <a:lnTo>
                    <a:pt x="1308633" y="135597"/>
                  </a:lnTo>
                  <a:lnTo>
                    <a:pt x="1308633" y="142303"/>
                  </a:lnTo>
                  <a:lnTo>
                    <a:pt x="1307033" y="150202"/>
                  </a:lnTo>
                  <a:lnTo>
                    <a:pt x="1302664" y="156667"/>
                  </a:lnTo>
                  <a:lnTo>
                    <a:pt x="1296200" y="161023"/>
                  </a:lnTo>
                  <a:lnTo>
                    <a:pt x="1288300" y="162636"/>
                  </a:lnTo>
                  <a:lnTo>
                    <a:pt x="1206995" y="162636"/>
                  </a:lnTo>
                  <a:lnTo>
                    <a:pt x="1206995" y="115265"/>
                  </a:lnTo>
                  <a:lnTo>
                    <a:pt x="1288300" y="115265"/>
                  </a:lnTo>
                  <a:lnTo>
                    <a:pt x="1296200" y="116865"/>
                  </a:lnTo>
                  <a:lnTo>
                    <a:pt x="1302664" y="121234"/>
                  </a:lnTo>
                  <a:lnTo>
                    <a:pt x="1307033" y="127698"/>
                  </a:lnTo>
                  <a:lnTo>
                    <a:pt x="1308633" y="135597"/>
                  </a:lnTo>
                  <a:lnTo>
                    <a:pt x="1308633" y="101434"/>
                  </a:lnTo>
                  <a:lnTo>
                    <a:pt x="1303756" y="98120"/>
                  </a:lnTo>
                  <a:lnTo>
                    <a:pt x="1288300" y="94945"/>
                  </a:lnTo>
                  <a:lnTo>
                    <a:pt x="1206995" y="94945"/>
                  </a:lnTo>
                  <a:lnTo>
                    <a:pt x="1206995" y="60998"/>
                  </a:lnTo>
                  <a:lnTo>
                    <a:pt x="1308633" y="60998"/>
                  </a:lnTo>
                  <a:lnTo>
                    <a:pt x="1308633" y="40652"/>
                  </a:lnTo>
                  <a:lnTo>
                    <a:pt x="1186662" y="40652"/>
                  </a:lnTo>
                  <a:lnTo>
                    <a:pt x="1186662" y="182956"/>
                  </a:lnTo>
                  <a:lnTo>
                    <a:pt x="1288300" y="182956"/>
                  </a:lnTo>
                  <a:lnTo>
                    <a:pt x="1322565" y="162636"/>
                  </a:lnTo>
                  <a:lnTo>
                    <a:pt x="1328966" y="142303"/>
                  </a:lnTo>
                  <a:lnTo>
                    <a:pt x="1328966" y="135597"/>
                  </a:lnTo>
                  <a:close/>
                </a:path>
                <a:path w="1646554" h="183515">
                  <a:moveTo>
                    <a:pt x="1485417" y="40665"/>
                  </a:moveTo>
                  <a:lnTo>
                    <a:pt x="1465097" y="40665"/>
                  </a:lnTo>
                  <a:lnTo>
                    <a:pt x="1465097" y="101650"/>
                  </a:lnTo>
                  <a:lnTo>
                    <a:pt x="1383779" y="101650"/>
                  </a:lnTo>
                  <a:lnTo>
                    <a:pt x="1375879" y="100037"/>
                  </a:lnTo>
                  <a:lnTo>
                    <a:pt x="1369428" y="95669"/>
                  </a:lnTo>
                  <a:lnTo>
                    <a:pt x="1365059" y="89204"/>
                  </a:lnTo>
                  <a:lnTo>
                    <a:pt x="1363459" y="81318"/>
                  </a:lnTo>
                  <a:lnTo>
                    <a:pt x="1363459" y="40665"/>
                  </a:lnTo>
                  <a:lnTo>
                    <a:pt x="1343126" y="40665"/>
                  </a:lnTo>
                  <a:lnTo>
                    <a:pt x="1343126" y="81318"/>
                  </a:lnTo>
                  <a:lnTo>
                    <a:pt x="1346415" y="97358"/>
                  </a:lnTo>
                  <a:lnTo>
                    <a:pt x="1355293" y="110261"/>
                  </a:lnTo>
                  <a:lnTo>
                    <a:pt x="1368247" y="118859"/>
                  </a:lnTo>
                  <a:lnTo>
                    <a:pt x="1383779" y="121983"/>
                  </a:lnTo>
                  <a:lnTo>
                    <a:pt x="1465097" y="121983"/>
                  </a:lnTo>
                  <a:lnTo>
                    <a:pt x="1465097" y="142303"/>
                  </a:lnTo>
                  <a:lnTo>
                    <a:pt x="1463497" y="150190"/>
                  </a:lnTo>
                  <a:lnTo>
                    <a:pt x="1459128" y="156654"/>
                  </a:lnTo>
                  <a:lnTo>
                    <a:pt x="1452664" y="161023"/>
                  </a:lnTo>
                  <a:lnTo>
                    <a:pt x="1444764" y="162636"/>
                  </a:lnTo>
                  <a:lnTo>
                    <a:pt x="1387856" y="162636"/>
                  </a:lnTo>
                  <a:lnTo>
                    <a:pt x="1379956" y="161023"/>
                  </a:lnTo>
                  <a:lnTo>
                    <a:pt x="1373492" y="156654"/>
                  </a:lnTo>
                  <a:lnTo>
                    <a:pt x="1369123" y="150190"/>
                  </a:lnTo>
                  <a:lnTo>
                    <a:pt x="1367523" y="142303"/>
                  </a:lnTo>
                  <a:lnTo>
                    <a:pt x="1347177" y="142303"/>
                  </a:lnTo>
                  <a:lnTo>
                    <a:pt x="1350683" y="158343"/>
                  </a:lnTo>
                  <a:lnTo>
                    <a:pt x="1359433" y="171246"/>
                  </a:lnTo>
                  <a:lnTo>
                    <a:pt x="1372235" y="179844"/>
                  </a:lnTo>
                  <a:lnTo>
                    <a:pt x="1387856" y="182968"/>
                  </a:lnTo>
                  <a:lnTo>
                    <a:pt x="1444764" y="182968"/>
                  </a:lnTo>
                  <a:lnTo>
                    <a:pt x="1460728" y="179641"/>
                  </a:lnTo>
                  <a:lnTo>
                    <a:pt x="1473631" y="170713"/>
                  </a:lnTo>
                  <a:lnTo>
                    <a:pt x="1482267" y="157746"/>
                  </a:lnTo>
                  <a:lnTo>
                    <a:pt x="1485417" y="142303"/>
                  </a:lnTo>
                  <a:lnTo>
                    <a:pt x="1485417" y="40665"/>
                  </a:lnTo>
                  <a:close/>
                </a:path>
                <a:path w="1646554" h="183515">
                  <a:moveTo>
                    <a:pt x="1645945" y="40652"/>
                  </a:moveTo>
                  <a:lnTo>
                    <a:pt x="1625612" y="40652"/>
                  </a:lnTo>
                  <a:lnTo>
                    <a:pt x="1625612" y="111607"/>
                  </a:lnTo>
                  <a:lnTo>
                    <a:pt x="1544307" y="111607"/>
                  </a:lnTo>
                  <a:lnTo>
                    <a:pt x="1536407" y="110007"/>
                  </a:lnTo>
                  <a:lnTo>
                    <a:pt x="1529943" y="105638"/>
                  </a:lnTo>
                  <a:lnTo>
                    <a:pt x="1525587" y="99174"/>
                  </a:lnTo>
                  <a:lnTo>
                    <a:pt x="1523974" y="91274"/>
                  </a:lnTo>
                  <a:lnTo>
                    <a:pt x="1523974" y="40652"/>
                  </a:lnTo>
                  <a:lnTo>
                    <a:pt x="1503641" y="40652"/>
                  </a:lnTo>
                  <a:lnTo>
                    <a:pt x="1503641" y="91274"/>
                  </a:lnTo>
                  <a:lnTo>
                    <a:pt x="1506943" y="107315"/>
                  </a:lnTo>
                  <a:lnTo>
                    <a:pt x="1515821" y="120218"/>
                  </a:lnTo>
                  <a:lnTo>
                    <a:pt x="1528775" y="128816"/>
                  </a:lnTo>
                  <a:lnTo>
                    <a:pt x="1544307" y="131940"/>
                  </a:lnTo>
                  <a:lnTo>
                    <a:pt x="1625612" y="131940"/>
                  </a:lnTo>
                  <a:lnTo>
                    <a:pt x="1625612" y="182956"/>
                  </a:lnTo>
                  <a:lnTo>
                    <a:pt x="1645945" y="182956"/>
                  </a:lnTo>
                  <a:lnTo>
                    <a:pt x="1645945" y="406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114730" y="699239"/>
              <a:ext cx="142290" cy="14231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8277263" y="699249"/>
              <a:ext cx="563245" cy="163195"/>
            </a:xfrm>
            <a:custGeom>
              <a:avLst/>
              <a:gdLst/>
              <a:ahLst/>
              <a:cxnLst/>
              <a:rect l="l" t="t" r="r" b="b"/>
              <a:pathLst>
                <a:path w="563245" h="163194">
                  <a:moveTo>
                    <a:pt x="182956" y="40652"/>
                  </a:moveTo>
                  <a:lnTo>
                    <a:pt x="179603" y="24790"/>
                  </a:lnTo>
                  <a:lnTo>
                    <a:pt x="176504" y="20332"/>
                  </a:lnTo>
                  <a:lnTo>
                    <a:pt x="170624" y="11874"/>
                  </a:lnTo>
                  <a:lnTo>
                    <a:pt x="162623" y="6515"/>
                  </a:lnTo>
                  <a:lnTo>
                    <a:pt x="162623" y="40652"/>
                  </a:lnTo>
                  <a:lnTo>
                    <a:pt x="162623" y="101650"/>
                  </a:lnTo>
                  <a:lnTo>
                    <a:pt x="161023" y="109550"/>
                  </a:lnTo>
                  <a:lnTo>
                    <a:pt x="156654" y="116014"/>
                  </a:lnTo>
                  <a:lnTo>
                    <a:pt x="150190" y="120370"/>
                  </a:lnTo>
                  <a:lnTo>
                    <a:pt x="142290" y="121970"/>
                  </a:lnTo>
                  <a:lnTo>
                    <a:pt x="81318" y="121970"/>
                  </a:lnTo>
                  <a:lnTo>
                    <a:pt x="73418" y="120370"/>
                  </a:lnTo>
                  <a:lnTo>
                    <a:pt x="66954" y="116014"/>
                  </a:lnTo>
                  <a:lnTo>
                    <a:pt x="62585" y="109550"/>
                  </a:lnTo>
                  <a:lnTo>
                    <a:pt x="60985" y="101650"/>
                  </a:lnTo>
                  <a:lnTo>
                    <a:pt x="60985" y="81318"/>
                  </a:lnTo>
                  <a:lnTo>
                    <a:pt x="60985" y="60998"/>
                  </a:lnTo>
                  <a:lnTo>
                    <a:pt x="60985" y="40652"/>
                  </a:lnTo>
                  <a:lnTo>
                    <a:pt x="62585" y="32766"/>
                  </a:lnTo>
                  <a:lnTo>
                    <a:pt x="66954" y="26301"/>
                  </a:lnTo>
                  <a:lnTo>
                    <a:pt x="73418" y="21945"/>
                  </a:lnTo>
                  <a:lnTo>
                    <a:pt x="81318" y="20332"/>
                  </a:lnTo>
                  <a:lnTo>
                    <a:pt x="142290" y="20332"/>
                  </a:lnTo>
                  <a:lnTo>
                    <a:pt x="150190" y="21945"/>
                  </a:lnTo>
                  <a:lnTo>
                    <a:pt x="156654" y="26301"/>
                  </a:lnTo>
                  <a:lnTo>
                    <a:pt x="161023" y="32766"/>
                  </a:lnTo>
                  <a:lnTo>
                    <a:pt x="162623" y="40652"/>
                  </a:lnTo>
                  <a:lnTo>
                    <a:pt x="162623" y="6515"/>
                  </a:lnTo>
                  <a:lnTo>
                    <a:pt x="157657" y="3187"/>
                  </a:lnTo>
                  <a:lnTo>
                    <a:pt x="142290" y="0"/>
                  </a:lnTo>
                  <a:lnTo>
                    <a:pt x="81318" y="0"/>
                  </a:lnTo>
                  <a:lnTo>
                    <a:pt x="65354" y="3327"/>
                  </a:lnTo>
                  <a:lnTo>
                    <a:pt x="52451" y="12255"/>
                  </a:lnTo>
                  <a:lnTo>
                    <a:pt x="43802" y="25222"/>
                  </a:lnTo>
                  <a:lnTo>
                    <a:pt x="40652" y="40652"/>
                  </a:lnTo>
                  <a:lnTo>
                    <a:pt x="40652" y="60998"/>
                  </a:lnTo>
                  <a:lnTo>
                    <a:pt x="20332" y="60998"/>
                  </a:lnTo>
                  <a:lnTo>
                    <a:pt x="20332" y="0"/>
                  </a:lnTo>
                  <a:lnTo>
                    <a:pt x="0" y="0"/>
                  </a:lnTo>
                  <a:lnTo>
                    <a:pt x="0" y="142303"/>
                  </a:lnTo>
                  <a:lnTo>
                    <a:pt x="20332" y="142303"/>
                  </a:lnTo>
                  <a:lnTo>
                    <a:pt x="20332" y="81318"/>
                  </a:lnTo>
                  <a:lnTo>
                    <a:pt x="40652" y="81318"/>
                  </a:lnTo>
                  <a:lnTo>
                    <a:pt x="40652" y="101650"/>
                  </a:lnTo>
                  <a:lnTo>
                    <a:pt x="43954" y="117690"/>
                  </a:lnTo>
                  <a:lnTo>
                    <a:pt x="52832" y="130594"/>
                  </a:lnTo>
                  <a:lnTo>
                    <a:pt x="65786" y="139179"/>
                  </a:lnTo>
                  <a:lnTo>
                    <a:pt x="81318" y="142303"/>
                  </a:lnTo>
                  <a:lnTo>
                    <a:pt x="142290" y="142303"/>
                  </a:lnTo>
                  <a:lnTo>
                    <a:pt x="176555" y="121970"/>
                  </a:lnTo>
                  <a:lnTo>
                    <a:pt x="182956" y="101650"/>
                  </a:lnTo>
                  <a:lnTo>
                    <a:pt x="182956" y="40652"/>
                  </a:lnTo>
                  <a:close/>
                </a:path>
                <a:path w="563245" h="163194">
                  <a:moveTo>
                    <a:pt x="404456" y="121983"/>
                  </a:moveTo>
                  <a:lnTo>
                    <a:pt x="384124" y="121983"/>
                  </a:lnTo>
                  <a:lnTo>
                    <a:pt x="384124" y="63"/>
                  </a:lnTo>
                  <a:lnTo>
                    <a:pt x="363791" y="63"/>
                  </a:lnTo>
                  <a:lnTo>
                    <a:pt x="363791" y="121983"/>
                  </a:lnTo>
                  <a:lnTo>
                    <a:pt x="302818" y="121983"/>
                  </a:lnTo>
                  <a:lnTo>
                    <a:pt x="302818" y="63"/>
                  </a:lnTo>
                  <a:lnTo>
                    <a:pt x="282486" y="63"/>
                  </a:lnTo>
                  <a:lnTo>
                    <a:pt x="282486" y="121983"/>
                  </a:lnTo>
                  <a:lnTo>
                    <a:pt x="221500" y="121983"/>
                  </a:lnTo>
                  <a:lnTo>
                    <a:pt x="221500" y="63"/>
                  </a:lnTo>
                  <a:lnTo>
                    <a:pt x="201180" y="63"/>
                  </a:lnTo>
                  <a:lnTo>
                    <a:pt x="201180" y="121983"/>
                  </a:lnTo>
                  <a:lnTo>
                    <a:pt x="201180" y="142303"/>
                  </a:lnTo>
                  <a:lnTo>
                    <a:pt x="384124" y="142303"/>
                  </a:lnTo>
                  <a:lnTo>
                    <a:pt x="384124" y="162623"/>
                  </a:lnTo>
                  <a:lnTo>
                    <a:pt x="404456" y="162623"/>
                  </a:lnTo>
                  <a:lnTo>
                    <a:pt x="404456" y="142303"/>
                  </a:lnTo>
                  <a:lnTo>
                    <a:pt x="404456" y="121983"/>
                  </a:lnTo>
                  <a:close/>
                </a:path>
                <a:path w="563245" h="163194">
                  <a:moveTo>
                    <a:pt x="562927" y="0"/>
                  </a:moveTo>
                  <a:lnTo>
                    <a:pt x="542607" y="0"/>
                  </a:lnTo>
                  <a:lnTo>
                    <a:pt x="440969" y="112839"/>
                  </a:lnTo>
                  <a:lnTo>
                    <a:pt x="440969" y="0"/>
                  </a:lnTo>
                  <a:lnTo>
                    <a:pt x="420636" y="0"/>
                  </a:lnTo>
                  <a:lnTo>
                    <a:pt x="420636" y="142303"/>
                  </a:lnTo>
                  <a:lnTo>
                    <a:pt x="440969" y="142303"/>
                  </a:lnTo>
                  <a:lnTo>
                    <a:pt x="542607" y="27457"/>
                  </a:lnTo>
                  <a:lnTo>
                    <a:pt x="542607" y="142303"/>
                  </a:lnTo>
                  <a:lnTo>
                    <a:pt x="562927" y="142303"/>
                  </a:lnTo>
                  <a:lnTo>
                    <a:pt x="5629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860454" y="658588"/>
              <a:ext cx="142290" cy="182956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9104282" y="699237"/>
              <a:ext cx="292661" cy="142316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9417217" y="699244"/>
              <a:ext cx="335290" cy="142308"/>
            </a:xfrm>
            <a:prstGeom prst="rect">
              <a:avLst/>
            </a:prstGeom>
          </p:spPr>
        </p:pic>
      </p:grpSp>
      <p:pic>
        <p:nvPicPr>
          <p:cNvPr id="43" name="object 43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361157" y="2815123"/>
            <a:ext cx="3533237" cy="385908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7361372" y="2319862"/>
            <a:ext cx="2526784" cy="385907"/>
          </a:xfrm>
          <a:prstGeom prst="rect">
            <a:avLst/>
          </a:prstGeom>
        </p:spPr>
      </p:pic>
      <p:grpSp>
        <p:nvGrpSpPr>
          <p:cNvPr id="45" name="object 45"/>
          <p:cNvGrpSpPr/>
          <p:nvPr/>
        </p:nvGrpSpPr>
        <p:grpSpPr>
          <a:xfrm>
            <a:off x="7366920" y="4854114"/>
            <a:ext cx="1494790" cy="137160"/>
            <a:chOff x="7366920" y="4854114"/>
            <a:chExt cx="1494790" cy="137160"/>
          </a:xfrm>
        </p:grpSpPr>
        <p:pic>
          <p:nvPicPr>
            <p:cNvPr id="46" name="object 46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7366920" y="4857155"/>
              <a:ext cx="77317" cy="118160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470951" y="4857154"/>
              <a:ext cx="103162" cy="118160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594634" y="4854117"/>
              <a:ext cx="264105" cy="13694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7881324" y="4854114"/>
              <a:ext cx="123266" cy="124231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8027162" y="4854117"/>
              <a:ext cx="582295" cy="124460"/>
            </a:xfrm>
            <a:custGeom>
              <a:avLst/>
              <a:gdLst/>
              <a:ahLst/>
              <a:cxnLst/>
              <a:rect l="l" t="t" r="r" b="b"/>
              <a:pathLst>
                <a:path w="582295" h="124460">
                  <a:moveTo>
                    <a:pt x="120218" y="27584"/>
                  </a:moveTo>
                  <a:lnTo>
                    <a:pt x="81508" y="1206"/>
                  </a:lnTo>
                  <a:lnTo>
                    <a:pt x="73952" y="0"/>
                  </a:lnTo>
                  <a:lnTo>
                    <a:pt x="66141" y="0"/>
                  </a:lnTo>
                  <a:lnTo>
                    <a:pt x="25222" y="12788"/>
                  </a:lnTo>
                  <a:lnTo>
                    <a:pt x="2159" y="46558"/>
                  </a:lnTo>
                  <a:lnTo>
                    <a:pt x="0" y="63106"/>
                  </a:lnTo>
                  <a:lnTo>
                    <a:pt x="1155" y="75387"/>
                  </a:lnTo>
                  <a:lnTo>
                    <a:pt x="28295" y="114223"/>
                  </a:lnTo>
                  <a:lnTo>
                    <a:pt x="64935" y="124231"/>
                  </a:lnTo>
                  <a:lnTo>
                    <a:pt x="73812" y="123799"/>
                  </a:lnTo>
                  <a:lnTo>
                    <a:pt x="110299" y="108737"/>
                  </a:lnTo>
                  <a:lnTo>
                    <a:pt x="120218" y="97409"/>
                  </a:lnTo>
                  <a:lnTo>
                    <a:pt x="108165" y="89484"/>
                  </a:lnTo>
                  <a:lnTo>
                    <a:pt x="99326" y="98564"/>
                  </a:lnTo>
                  <a:lnTo>
                    <a:pt x="89293" y="105054"/>
                  </a:lnTo>
                  <a:lnTo>
                    <a:pt x="78066" y="108940"/>
                  </a:lnTo>
                  <a:lnTo>
                    <a:pt x="65646" y="110236"/>
                  </a:lnTo>
                  <a:lnTo>
                    <a:pt x="58712" y="109842"/>
                  </a:lnTo>
                  <a:lnTo>
                    <a:pt x="17614" y="78663"/>
                  </a:lnTo>
                  <a:lnTo>
                    <a:pt x="15430" y="70573"/>
                  </a:lnTo>
                  <a:lnTo>
                    <a:pt x="15430" y="61963"/>
                  </a:lnTo>
                  <a:lnTo>
                    <a:pt x="37274" y="22148"/>
                  </a:lnTo>
                  <a:lnTo>
                    <a:pt x="65532" y="14338"/>
                  </a:lnTo>
                  <a:lnTo>
                    <a:pt x="78320" y="15633"/>
                  </a:lnTo>
                  <a:lnTo>
                    <a:pt x="89700" y="19532"/>
                  </a:lnTo>
                  <a:lnTo>
                    <a:pt x="99644" y="26009"/>
                  </a:lnTo>
                  <a:lnTo>
                    <a:pt x="108165" y="35077"/>
                  </a:lnTo>
                  <a:lnTo>
                    <a:pt x="120218" y="27584"/>
                  </a:lnTo>
                  <a:close/>
                </a:path>
                <a:path w="582295" h="124460">
                  <a:moveTo>
                    <a:pt x="240652" y="77863"/>
                  </a:moveTo>
                  <a:lnTo>
                    <a:pt x="238302" y="70764"/>
                  </a:lnTo>
                  <a:lnTo>
                    <a:pt x="232156" y="62674"/>
                  </a:lnTo>
                  <a:lnTo>
                    <a:pt x="228879" y="58381"/>
                  </a:lnTo>
                  <a:lnTo>
                    <a:pt x="223939" y="54864"/>
                  </a:lnTo>
                  <a:lnTo>
                    <a:pt x="223939" y="80657"/>
                  </a:lnTo>
                  <a:lnTo>
                    <a:pt x="223913" y="85902"/>
                  </a:lnTo>
                  <a:lnTo>
                    <a:pt x="221983" y="95681"/>
                  </a:lnTo>
                  <a:lnTo>
                    <a:pt x="216115" y="102743"/>
                  </a:lnTo>
                  <a:lnTo>
                    <a:pt x="206349" y="106984"/>
                  </a:lnTo>
                  <a:lnTo>
                    <a:pt x="192659" y="108394"/>
                  </a:lnTo>
                  <a:lnTo>
                    <a:pt x="175171" y="108394"/>
                  </a:lnTo>
                  <a:lnTo>
                    <a:pt x="175171" y="62674"/>
                  </a:lnTo>
                  <a:lnTo>
                    <a:pt x="197358" y="62674"/>
                  </a:lnTo>
                  <a:lnTo>
                    <a:pt x="223939" y="80657"/>
                  </a:lnTo>
                  <a:lnTo>
                    <a:pt x="223939" y="54864"/>
                  </a:lnTo>
                  <a:lnTo>
                    <a:pt x="189725" y="49847"/>
                  </a:lnTo>
                  <a:lnTo>
                    <a:pt x="175171" y="49847"/>
                  </a:lnTo>
                  <a:lnTo>
                    <a:pt x="175171" y="3048"/>
                  </a:lnTo>
                  <a:lnTo>
                    <a:pt x="138468" y="3048"/>
                  </a:lnTo>
                  <a:lnTo>
                    <a:pt x="138468" y="16941"/>
                  </a:lnTo>
                  <a:lnTo>
                    <a:pt x="160185" y="16941"/>
                  </a:lnTo>
                  <a:lnTo>
                    <a:pt x="160185" y="121196"/>
                  </a:lnTo>
                  <a:lnTo>
                    <a:pt x="199491" y="121196"/>
                  </a:lnTo>
                  <a:lnTo>
                    <a:pt x="209156" y="120548"/>
                  </a:lnTo>
                  <a:lnTo>
                    <a:pt x="240017" y="92925"/>
                  </a:lnTo>
                  <a:lnTo>
                    <a:pt x="240652" y="85902"/>
                  </a:lnTo>
                  <a:lnTo>
                    <a:pt x="240652" y="77863"/>
                  </a:lnTo>
                  <a:close/>
                </a:path>
                <a:path w="582295" h="124460">
                  <a:moveTo>
                    <a:pt x="381063" y="63309"/>
                  </a:moveTo>
                  <a:lnTo>
                    <a:pt x="368020" y="22923"/>
                  </a:lnTo>
                  <a:lnTo>
                    <a:pt x="364337" y="19151"/>
                  </a:lnTo>
                  <a:lnTo>
                    <a:pt x="364337" y="50177"/>
                  </a:lnTo>
                  <a:lnTo>
                    <a:pt x="276263" y="50177"/>
                  </a:lnTo>
                  <a:lnTo>
                    <a:pt x="303809" y="17348"/>
                  </a:lnTo>
                  <a:lnTo>
                    <a:pt x="319989" y="14554"/>
                  </a:lnTo>
                  <a:lnTo>
                    <a:pt x="327012" y="14554"/>
                  </a:lnTo>
                  <a:lnTo>
                    <a:pt x="359359" y="35585"/>
                  </a:lnTo>
                  <a:lnTo>
                    <a:pt x="364337" y="50177"/>
                  </a:lnTo>
                  <a:lnTo>
                    <a:pt x="364337" y="19151"/>
                  </a:lnTo>
                  <a:lnTo>
                    <a:pt x="319760" y="0"/>
                  </a:lnTo>
                  <a:lnTo>
                    <a:pt x="305828" y="1409"/>
                  </a:lnTo>
                  <a:lnTo>
                    <a:pt x="272923" y="22377"/>
                  </a:lnTo>
                  <a:lnTo>
                    <a:pt x="259118" y="62445"/>
                  </a:lnTo>
                  <a:lnTo>
                    <a:pt x="260134" y="74091"/>
                  </a:lnTo>
                  <a:lnTo>
                    <a:pt x="284353" y="113576"/>
                  </a:lnTo>
                  <a:lnTo>
                    <a:pt x="320636" y="124231"/>
                  </a:lnTo>
                  <a:lnTo>
                    <a:pt x="329323" y="124231"/>
                  </a:lnTo>
                  <a:lnTo>
                    <a:pt x="337108" y="122923"/>
                  </a:lnTo>
                  <a:lnTo>
                    <a:pt x="350888" y="117640"/>
                  </a:lnTo>
                  <a:lnTo>
                    <a:pt x="357085" y="113779"/>
                  </a:lnTo>
                  <a:lnTo>
                    <a:pt x="360921" y="110236"/>
                  </a:lnTo>
                  <a:lnTo>
                    <a:pt x="368096" y="103644"/>
                  </a:lnTo>
                  <a:lnTo>
                    <a:pt x="372960" y="96977"/>
                  </a:lnTo>
                  <a:lnTo>
                    <a:pt x="377164" y="88722"/>
                  </a:lnTo>
                  <a:lnTo>
                    <a:pt x="364337" y="81991"/>
                  </a:lnTo>
                  <a:lnTo>
                    <a:pt x="359702" y="89700"/>
                  </a:lnTo>
                  <a:lnTo>
                    <a:pt x="355396" y="95300"/>
                  </a:lnTo>
                  <a:lnTo>
                    <a:pt x="347421" y="102222"/>
                  </a:lnTo>
                  <a:lnTo>
                    <a:pt x="342582" y="104990"/>
                  </a:lnTo>
                  <a:lnTo>
                    <a:pt x="331203" y="109181"/>
                  </a:lnTo>
                  <a:lnTo>
                    <a:pt x="325348" y="110236"/>
                  </a:lnTo>
                  <a:lnTo>
                    <a:pt x="319328" y="110236"/>
                  </a:lnTo>
                  <a:lnTo>
                    <a:pt x="282308" y="90017"/>
                  </a:lnTo>
                  <a:lnTo>
                    <a:pt x="274751" y="63309"/>
                  </a:lnTo>
                  <a:lnTo>
                    <a:pt x="381063" y="63309"/>
                  </a:lnTo>
                  <a:close/>
                </a:path>
                <a:path w="582295" h="124460">
                  <a:moveTo>
                    <a:pt x="582206" y="121208"/>
                  </a:moveTo>
                  <a:lnTo>
                    <a:pt x="542074" y="3048"/>
                  </a:lnTo>
                  <a:lnTo>
                    <a:pt x="537730" y="3048"/>
                  </a:lnTo>
                  <a:lnTo>
                    <a:pt x="490308" y="95491"/>
                  </a:lnTo>
                  <a:lnTo>
                    <a:pt x="442709" y="3048"/>
                  </a:lnTo>
                  <a:lnTo>
                    <a:pt x="438569" y="3048"/>
                  </a:lnTo>
                  <a:lnTo>
                    <a:pt x="398195" y="121208"/>
                  </a:lnTo>
                  <a:lnTo>
                    <a:pt x="414058" y="121208"/>
                  </a:lnTo>
                  <a:lnTo>
                    <a:pt x="443230" y="34163"/>
                  </a:lnTo>
                  <a:lnTo>
                    <a:pt x="488784" y="121208"/>
                  </a:lnTo>
                  <a:lnTo>
                    <a:pt x="491604" y="121208"/>
                  </a:lnTo>
                  <a:lnTo>
                    <a:pt x="537057" y="34277"/>
                  </a:lnTo>
                  <a:lnTo>
                    <a:pt x="566343" y="121208"/>
                  </a:lnTo>
                  <a:lnTo>
                    <a:pt x="582206" y="121208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632044" y="4854120"/>
              <a:ext cx="229341" cy="124231"/>
            </a:xfrm>
            <a:prstGeom prst="rect">
              <a:avLst/>
            </a:prstGeom>
          </p:spPr>
        </p:pic>
      </p:grpSp>
      <p:pic>
        <p:nvPicPr>
          <p:cNvPr id="52" name="object 52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8957186" y="4857154"/>
            <a:ext cx="103162" cy="118160"/>
          </a:xfrm>
          <a:prstGeom prst="rect">
            <a:avLst/>
          </a:prstGeom>
        </p:spPr>
      </p:pic>
      <p:grpSp>
        <p:nvGrpSpPr>
          <p:cNvPr id="53" name="object 53"/>
          <p:cNvGrpSpPr/>
          <p:nvPr/>
        </p:nvGrpSpPr>
        <p:grpSpPr>
          <a:xfrm>
            <a:off x="9144586" y="4854114"/>
            <a:ext cx="367665" cy="124460"/>
            <a:chOff x="9144586" y="4854114"/>
            <a:chExt cx="367665" cy="124460"/>
          </a:xfrm>
        </p:grpSpPr>
        <p:pic>
          <p:nvPicPr>
            <p:cNvPr id="54" name="object 5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144586" y="4854114"/>
              <a:ext cx="324186" cy="124231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9496901" y="4918410"/>
              <a:ext cx="15240" cy="57150"/>
            </a:xfrm>
            <a:custGeom>
              <a:avLst/>
              <a:gdLst/>
              <a:ahLst/>
              <a:cxnLst/>
              <a:rect l="l" t="t" r="r" b="b"/>
              <a:pathLst>
                <a:path w="15240" h="57150">
                  <a:moveTo>
                    <a:pt x="0" y="57150"/>
                  </a:moveTo>
                  <a:lnTo>
                    <a:pt x="15201" y="5715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5715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6" name="object 56"/>
          <p:cNvGrpSpPr/>
          <p:nvPr/>
        </p:nvGrpSpPr>
        <p:grpSpPr>
          <a:xfrm>
            <a:off x="9496900" y="4854120"/>
            <a:ext cx="525780" cy="124460"/>
            <a:chOff x="9496900" y="4854120"/>
            <a:chExt cx="525780" cy="124460"/>
          </a:xfrm>
        </p:grpSpPr>
        <p:sp>
          <p:nvSpPr>
            <p:cNvPr id="57" name="object 57"/>
            <p:cNvSpPr/>
            <p:nvPr/>
          </p:nvSpPr>
          <p:spPr>
            <a:xfrm>
              <a:off x="9496895" y="4857457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36" y="0"/>
                  </a:moveTo>
                  <a:lnTo>
                    <a:pt x="83934" y="0"/>
                  </a:lnTo>
                  <a:lnTo>
                    <a:pt x="83934" y="46990"/>
                  </a:lnTo>
                  <a:lnTo>
                    <a:pt x="15201" y="4699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0960"/>
                  </a:lnTo>
                  <a:lnTo>
                    <a:pt x="83934" y="60960"/>
                  </a:lnTo>
                  <a:lnTo>
                    <a:pt x="83934" y="118110"/>
                  </a:lnTo>
                  <a:lnTo>
                    <a:pt x="99136" y="118110"/>
                  </a:lnTo>
                  <a:lnTo>
                    <a:pt x="99136" y="60960"/>
                  </a:lnTo>
                  <a:lnTo>
                    <a:pt x="99136" y="46990"/>
                  </a:lnTo>
                  <a:lnTo>
                    <a:pt x="991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8" name="object 58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9616677" y="4854120"/>
              <a:ext cx="405618" cy="124231"/>
            </a:xfrm>
            <a:prstGeom prst="rect">
              <a:avLst/>
            </a:prstGeom>
          </p:spPr>
        </p:pic>
      </p:grpSp>
      <p:grpSp>
        <p:nvGrpSpPr>
          <p:cNvPr id="59" name="object 59"/>
          <p:cNvGrpSpPr/>
          <p:nvPr/>
        </p:nvGrpSpPr>
        <p:grpSpPr>
          <a:xfrm>
            <a:off x="10099603" y="4854114"/>
            <a:ext cx="638175" cy="137160"/>
            <a:chOff x="10099603" y="4854114"/>
            <a:chExt cx="638175" cy="137160"/>
          </a:xfrm>
        </p:grpSpPr>
        <p:pic>
          <p:nvPicPr>
            <p:cNvPr id="60" name="object 6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0099603" y="4857155"/>
              <a:ext cx="77317" cy="118160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0203634" y="4857154"/>
              <a:ext cx="103162" cy="118160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0327315" y="4854117"/>
              <a:ext cx="264093" cy="136941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0614007" y="4854114"/>
              <a:ext cx="123266" cy="124231"/>
            </a:xfrm>
            <a:prstGeom prst="rect">
              <a:avLst/>
            </a:prstGeom>
          </p:spPr>
        </p:pic>
      </p:grpSp>
      <p:grpSp>
        <p:nvGrpSpPr>
          <p:cNvPr id="64" name="object 64"/>
          <p:cNvGrpSpPr/>
          <p:nvPr/>
        </p:nvGrpSpPr>
        <p:grpSpPr>
          <a:xfrm>
            <a:off x="7355725" y="1995833"/>
            <a:ext cx="603885" cy="124460"/>
            <a:chOff x="7355725" y="1995833"/>
            <a:chExt cx="603885" cy="124460"/>
          </a:xfrm>
        </p:grpSpPr>
        <p:pic>
          <p:nvPicPr>
            <p:cNvPr id="65" name="object 65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7355725" y="1995833"/>
              <a:ext cx="70700" cy="124231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453138" y="1995838"/>
              <a:ext cx="176682" cy="121196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661745" y="1995838"/>
              <a:ext cx="176682" cy="121196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7860588" y="2012848"/>
              <a:ext cx="99060" cy="104139"/>
            </a:xfrm>
            <a:custGeom>
              <a:avLst/>
              <a:gdLst/>
              <a:ahLst/>
              <a:cxnLst/>
              <a:rect l="l" t="t" r="r" b="b"/>
              <a:pathLst>
                <a:path w="99059" h="104139">
                  <a:moveTo>
                    <a:pt x="59715" y="37503"/>
                  </a:moveTo>
                  <a:lnTo>
                    <a:pt x="0" y="37503"/>
                  </a:lnTo>
                  <a:lnTo>
                    <a:pt x="0" y="50749"/>
                  </a:lnTo>
                  <a:lnTo>
                    <a:pt x="59715" y="50749"/>
                  </a:lnTo>
                  <a:lnTo>
                    <a:pt x="59715" y="37503"/>
                  </a:lnTo>
                  <a:close/>
                </a:path>
                <a:path w="99059" h="104139">
                  <a:moveTo>
                    <a:pt x="98933" y="0"/>
                  </a:moveTo>
                  <a:lnTo>
                    <a:pt x="83731" y="0"/>
                  </a:lnTo>
                  <a:lnTo>
                    <a:pt x="83731" y="104140"/>
                  </a:lnTo>
                  <a:lnTo>
                    <a:pt x="98933" y="104140"/>
                  </a:lnTo>
                  <a:lnTo>
                    <a:pt x="98933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9" name="object 69"/>
          <p:cNvGrpSpPr/>
          <p:nvPr/>
        </p:nvGrpSpPr>
        <p:grpSpPr>
          <a:xfrm>
            <a:off x="7944321" y="1995833"/>
            <a:ext cx="1137285" cy="164465"/>
            <a:chOff x="7944321" y="1995833"/>
            <a:chExt cx="1137285" cy="164465"/>
          </a:xfrm>
        </p:grpSpPr>
        <p:sp>
          <p:nvSpPr>
            <p:cNvPr id="70" name="object 70"/>
            <p:cNvSpPr/>
            <p:nvPr/>
          </p:nvSpPr>
          <p:spPr>
            <a:xfrm>
              <a:off x="7944320" y="1998878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48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83934" y="13970"/>
                  </a:lnTo>
                  <a:lnTo>
                    <a:pt x="83934" y="118110"/>
                  </a:lnTo>
                  <a:lnTo>
                    <a:pt x="99148" y="118110"/>
                  </a:lnTo>
                  <a:lnTo>
                    <a:pt x="99148" y="13970"/>
                  </a:lnTo>
                  <a:lnTo>
                    <a:pt x="99148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1" name="object 71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8077560" y="1995838"/>
              <a:ext cx="123037" cy="164414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8223293" y="1995833"/>
              <a:ext cx="265422" cy="136945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8509226" y="1998874"/>
              <a:ext cx="77317" cy="118160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8613256" y="1995836"/>
              <a:ext cx="424276" cy="124231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9065882" y="2060128"/>
              <a:ext cx="15240" cy="57150"/>
            </a:xfrm>
            <a:custGeom>
              <a:avLst/>
              <a:gdLst/>
              <a:ahLst/>
              <a:cxnLst/>
              <a:rect l="l" t="t" r="r" b="b"/>
              <a:pathLst>
                <a:path w="15240" h="57150">
                  <a:moveTo>
                    <a:pt x="0" y="57150"/>
                  </a:moveTo>
                  <a:lnTo>
                    <a:pt x="15201" y="5715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5715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6" name="object 76"/>
          <p:cNvGrpSpPr/>
          <p:nvPr/>
        </p:nvGrpSpPr>
        <p:grpSpPr>
          <a:xfrm>
            <a:off x="9065882" y="1995836"/>
            <a:ext cx="386715" cy="124460"/>
            <a:chOff x="9065882" y="1995836"/>
            <a:chExt cx="386715" cy="124460"/>
          </a:xfrm>
        </p:grpSpPr>
        <p:sp>
          <p:nvSpPr>
            <p:cNvPr id="77" name="object 77"/>
            <p:cNvSpPr/>
            <p:nvPr/>
          </p:nvSpPr>
          <p:spPr>
            <a:xfrm>
              <a:off x="9065882" y="1999170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36" y="0"/>
                  </a:moveTo>
                  <a:lnTo>
                    <a:pt x="83934" y="0"/>
                  </a:lnTo>
                  <a:lnTo>
                    <a:pt x="83934" y="46990"/>
                  </a:lnTo>
                  <a:lnTo>
                    <a:pt x="15201" y="4699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0960"/>
                  </a:lnTo>
                  <a:lnTo>
                    <a:pt x="83934" y="60960"/>
                  </a:lnTo>
                  <a:lnTo>
                    <a:pt x="83934" y="118110"/>
                  </a:lnTo>
                  <a:lnTo>
                    <a:pt x="99136" y="118110"/>
                  </a:lnTo>
                  <a:lnTo>
                    <a:pt x="99136" y="60960"/>
                  </a:lnTo>
                  <a:lnTo>
                    <a:pt x="99136" y="46990"/>
                  </a:lnTo>
                  <a:lnTo>
                    <a:pt x="991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8" name="object 7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9198908" y="1998873"/>
              <a:ext cx="103162" cy="118160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9330198" y="1995836"/>
              <a:ext cx="121945" cy="124231"/>
            </a:xfrm>
            <a:prstGeom prst="rect">
              <a:avLst/>
            </a:prstGeom>
          </p:spPr>
        </p:pic>
      </p:grpSp>
      <p:grpSp>
        <p:nvGrpSpPr>
          <p:cNvPr id="80" name="object 80"/>
          <p:cNvGrpSpPr/>
          <p:nvPr/>
        </p:nvGrpSpPr>
        <p:grpSpPr>
          <a:xfrm>
            <a:off x="9529353" y="1995836"/>
            <a:ext cx="995680" cy="164465"/>
            <a:chOff x="9529353" y="1995836"/>
            <a:chExt cx="995680" cy="164465"/>
          </a:xfrm>
        </p:grpSpPr>
        <p:pic>
          <p:nvPicPr>
            <p:cNvPr id="81" name="object 81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9529353" y="1998873"/>
              <a:ext cx="199922" cy="161378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9763386" y="1995837"/>
              <a:ext cx="123037" cy="164414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9909124" y="1995842"/>
              <a:ext cx="615950" cy="137160"/>
            </a:xfrm>
            <a:custGeom>
              <a:avLst/>
              <a:gdLst/>
              <a:ahLst/>
              <a:cxnLst/>
              <a:rect l="l" t="t" r="r" b="b"/>
              <a:pathLst>
                <a:path w="615950" h="137160">
                  <a:moveTo>
                    <a:pt x="121945" y="63309"/>
                  </a:moveTo>
                  <a:lnTo>
                    <a:pt x="121043" y="51701"/>
                  </a:lnTo>
                  <a:lnTo>
                    <a:pt x="120688" y="50177"/>
                  </a:lnTo>
                  <a:lnTo>
                    <a:pt x="118579" y="41109"/>
                  </a:lnTo>
                  <a:lnTo>
                    <a:pt x="114503" y="31470"/>
                  </a:lnTo>
                  <a:lnTo>
                    <a:pt x="108902" y="22923"/>
                  </a:lnTo>
                  <a:lnTo>
                    <a:pt x="105219" y="19151"/>
                  </a:lnTo>
                  <a:lnTo>
                    <a:pt x="105219" y="50177"/>
                  </a:lnTo>
                  <a:lnTo>
                    <a:pt x="17145" y="50177"/>
                  </a:lnTo>
                  <a:lnTo>
                    <a:pt x="44691" y="17348"/>
                  </a:lnTo>
                  <a:lnTo>
                    <a:pt x="60871" y="14554"/>
                  </a:lnTo>
                  <a:lnTo>
                    <a:pt x="67894" y="14554"/>
                  </a:lnTo>
                  <a:lnTo>
                    <a:pt x="100241" y="35585"/>
                  </a:lnTo>
                  <a:lnTo>
                    <a:pt x="105219" y="50177"/>
                  </a:lnTo>
                  <a:lnTo>
                    <a:pt x="105219" y="19151"/>
                  </a:lnTo>
                  <a:lnTo>
                    <a:pt x="60642" y="0"/>
                  </a:lnTo>
                  <a:lnTo>
                    <a:pt x="46710" y="1397"/>
                  </a:lnTo>
                  <a:lnTo>
                    <a:pt x="13804" y="22377"/>
                  </a:lnTo>
                  <a:lnTo>
                    <a:pt x="0" y="62445"/>
                  </a:lnTo>
                  <a:lnTo>
                    <a:pt x="1016" y="74079"/>
                  </a:lnTo>
                  <a:lnTo>
                    <a:pt x="25234" y="113576"/>
                  </a:lnTo>
                  <a:lnTo>
                    <a:pt x="61518" y="124231"/>
                  </a:lnTo>
                  <a:lnTo>
                    <a:pt x="70205" y="124231"/>
                  </a:lnTo>
                  <a:lnTo>
                    <a:pt x="77990" y="122923"/>
                  </a:lnTo>
                  <a:lnTo>
                    <a:pt x="91770" y="117640"/>
                  </a:lnTo>
                  <a:lnTo>
                    <a:pt x="97967" y="113779"/>
                  </a:lnTo>
                  <a:lnTo>
                    <a:pt x="101803" y="110236"/>
                  </a:lnTo>
                  <a:lnTo>
                    <a:pt x="108978" y="103644"/>
                  </a:lnTo>
                  <a:lnTo>
                    <a:pt x="113842" y="96977"/>
                  </a:lnTo>
                  <a:lnTo>
                    <a:pt x="118046" y="88722"/>
                  </a:lnTo>
                  <a:lnTo>
                    <a:pt x="105219" y="81991"/>
                  </a:lnTo>
                  <a:lnTo>
                    <a:pt x="100584" y="89700"/>
                  </a:lnTo>
                  <a:lnTo>
                    <a:pt x="96278" y="95300"/>
                  </a:lnTo>
                  <a:lnTo>
                    <a:pt x="88303" y="102222"/>
                  </a:lnTo>
                  <a:lnTo>
                    <a:pt x="83464" y="104990"/>
                  </a:lnTo>
                  <a:lnTo>
                    <a:pt x="72085" y="109181"/>
                  </a:lnTo>
                  <a:lnTo>
                    <a:pt x="66230" y="110236"/>
                  </a:lnTo>
                  <a:lnTo>
                    <a:pt x="60210" y="110236"/>
                  </a:lnTo>
                  <a:lnTo>
                    <a:pt x="23190" y="90017"/>
                  </a:lnTo>
                  <a:lnTo>
                    <a:pt x="15633" y="63309"/>
                  </a:lnTo>
                  <a:lnTo>
                    <a:pt x="121945" y="63309"/>
                  </a:lnTo>
                  <a:close/>
                </a:path>
                <a:path w="615950" h="137160">
                  <a:moveTo>
                    <a:pt x="305600" y="121196"/>
                  </a:moveTo>
                  <a:lnTo>
                    <a:pt x="245503" y="55727"/>
                  </a:lnTo>
                  <a:lnTo>
                    <a:pt x="301371" y="3035"/>
                  </a:lnTo>
                  <a:lnTo>
                    <a:pt x="282790" y="3035"/>
                  </a:lnTo>
                  <a:lnTo>
                    <a:pt x="226301" y="55359"/>
                  </a:lnTo>
                  <a:lnTo>
                    <a:pt x="226301" y="3035"/>
                  </a:lnTo>
                  <a:lnTo>
                    <a:pt x="210883" y="3035"/>
                  </a:lnTo>
                  <a:lnTo>
                    <a:pt x="210883" y="55206"/>
                  </a:lnTo>
                  <a:lnTo>
                    <a:pt x="155041" y="3035"/>
                  </a:lnTo>
                  <a:lnTo>
                    <a:pt x="136461" y="3035"/>
                  </a:lnTo>
                  <a:lnTo>
                    <a:pt x="191325" y="55626"/>
                  </a:lnTo>
                  <a:lnTo>
                    <a:pt x="132016" y="121196"/>
                  </a:lnTo>
                  <a:lnTo>
                    <a:pt x="151625" y="121196"/>
                  </a:lnTo>
                  <a:lnTo>
                    <a:pt x="202412" y="64071"/>
                  </a:lnTo>
                  <a:lnTo>
                    <a:pt x="210883" y="71348"/>
                  </a:lnTo>
                  <a:lnTo>
                    <a:pt x="210883" y="121196"/>
                  </a:lnTo>
                  <a:lnTo>
                    <a:pt x="226301" y="121196"/>
                  </a:lnTo>
                  <a:lnTo>
                    <a:pt x="226301" y="71348"/>
                  </a:lnTo>
                  <a:lnTo>
                    <a:pt x="234988" y="64071"/>
                  </a:lnTo>
                  <a:lnTo>
                    <a:pt x="286169" y="121196"/>
                  </a:lnTo>
                  <a:lnTo>
                    <a:pt x="305600" y="121196"/>
                  </a:lnTo>
                  <a:close/>
                </a:path>
                <a:path w="615950" h="137160">
                  <a:moveTo>
                    <a:pt x="435356" y="108267"/>
                  </a:moveTo>
                  <a:lnTo>
                    <a:pt x="421144" y="108267"/>
                  </a:lnTo>
                  <a:lnTo>
                    <a:pt x="404749" y="70243"/>
                  </a:lnTo>
                  <a:lnTo>
                    <a:pt x="404749" y="108267"/>
                  </a:lnTo>
                  <a:lnTo>
                    <a:pt x="337045" y="108267"/>
                  </a:lnTo>
                  <a:lnTo>
                    <a:pt x="371602" y="26492"/>
                  </a:lnTo>
                  <a:lnTo>
                    <a:pt x="404749" y="108267"/>
                  </a:lnTo>
                  <a:lnTo>
                    <a:pt x="404749" y="70243"/>
                  </a:lnTo>
                  <a:lnTo>
                    <a:pt x="385889" y="26492"/>
                  </a:lnTo>
                  <a:lnTo>
                    <a:pt x="375767" y="3035"/>
                  </a:lnTo>
                  <a:lnTo>
                    <a:pt x="367842" y="3035"/>
                  </a:lnTo>
                  <a:lnTo>
                    <a:pt x="322275" y="108267"/>
                  </a:lnTo>
                  <a:lnTo>
                    <a:pt x="307962" y="108267"/>
                  </a:lnTo>
                  <a:lnTo>
                    <a:pt x="307962" y="136944"/>
                  </a:lnTo>
                  <a:lnTo>
                    <a:pt x="322948" y="136944"/>
                  </a:lnTo>
                  <a:lnTo>
                    <a:pt x="322948" y="121196"/>
                  </a:lnTo>
                  <a:lnTo>
                    <a:pt x="420687" y="121196"/>
                  </a:lnTo>
                  <a:lnTo>
                    <a:pt x="420687" y="136296"/>
                  </a:lnTo>
                  <a:lnTo>
                    <a:pt x="435356" y="136296"/>
                  </a:lnTo>
                  <a:lnTo>
                    <a:pt x="435356" y="121196"/>
                  </a:lnTo>
                  <a:lnTo>
                    <a:pt x="435356" y="108267"/>
                  </a:lnTo>
                  <a:close/>
                </a:path>
                <a:path w="615950" h="137160">
                  <a:moveTo>
                    <a:pt x="572058" y="63309"/>
                  </a:moveTo>
                  <a:lnTo>
                    <a:pt x="559015" y="22923"/>
                  </a:lnTo>
                  <a:lnTo>
                    <a:pt x="555332" y="19151"/>
                  </a:lnTo>
                  <a:lnTo>
                    <a:pt x="555332" y="50177"/>
                  </a:lnTo>
                  <a:lnTo>
                    <a:pt x="467258" y="50177"/>
                  </a:lnTo>
                  <a:lnTo>
                    <a:pt x="494804" y="17348"/>
                  </a:lnTo>
                  <a:lnTo>
                    <a:pt x="510984" y="14554"/>
                  </a:lnTo>
                  <a:lnTo>
                    <a:pt x="518007" y="14554"/>
                  </a:lnTo>
                  <a:lnTo>
                    <a:pt x="550354" y="35585"/>
                  </a:lnTo>
                  <a:lnTo>
                    <a:pt x="555332" y="50177"/>
                  </a:lnTo>
                  <a:lnTo>
                    <a:pt x="555332" y="19151"/>
                  </a:lnTo>
                  <a:lnTo>
                    <a:pt x="510755" y="0"/>
                  </a:lnTo>
                  <a:lnTo>
                    <a:pt x="496824" y="1397"/>
                  </a:lnTo>
                  <a:lnTo>
                    <a:pt x="463918" y="22377"/>
                  </a:lnTo>
                  <a:lnTo>
                    <a:pt x="450113" y="62445"/>
                  </a:lnTo>
                  <a:lnTo>
                    <a:pt x="451129" y="74079"/>
                  </a:lnTo>
                  <a:lnTo>
                    <a:pt x="475348" y="113576"/>
                  </a:lnTo>
                  <a:lnTo>
                    <a:pt x="511632" y="124231"/>
                  </a:lnTo>
                  <a:lnTo>
                    <a:pt x="520319" y="124231"/>
                  </a:lnTo>
                  <a:lnTo>
                    <a:pt x="528104" y="122923"/>
                  </a:lnTo>
                  <a:lnTo>
                    <a:pt x="541883" y="117640"/>
                  </a:lnTo>
                  <a:lnTo>
                    <a:pt x="548081" y="113779"/>
                  </a:lnTo>
                  <a:lnTo>
                    <a:pt x="551916" y="110236"/>
                  </a:lnTo>
                  <a:lnTo>
                    <a:pt x="559092" y="103644"/>
                  </a:lnTo>
                  <a:lnTo>
                    <a:pt x="563956" y="96977"/>
                  </a:lnTo>
                  <a:lnTo>
                    <a:pt x="568159" y="88722"/>
                  </a:lnTo>
                  <a:lnTo>
                    <a:pt x="555332" y="81991"/>
                  </a:lnTo>
                  <a:lnTo>
                    <a:pt x="550697" y="89700"/>
                  </a:lnTo>
                  <a:lnTo>
                    <a:pt x="546392" y="95300"/>
                  </a:lnTo>
                  <a:lnTo>
                    <a:pt x="538416" y="102222"/>
                  </a:lnTo>
                  <a:lnTo>
                    <a:pt x="533577" y="104990"/>
                  </a:lnTo>
                  <a:lnTo>
                    <a:pt x="522198" y="109181"/>
                  </a:lnTo>
                  <a:lnTo>
                    <a:pt x="516343" y="110236"/>
                  </a:lnTo>
                  <a:lnTo>
                    <a:pt x="510324" y="110236"/>
                  </a:lnTo>
                  <a:lnTo>
                    <a:pt x="473303" y="90017"/>
                  </a:lnTo>
                  <a:lnTo>
                    <a:pt x="465747" y="63309"/>
                  </a:lnTo>
                  <a:lnTo>
                    <a:pt x="572058" y="63309"/>
                  </a:lnTo>
                  <a:close/>
                </a:path>
                <a:path w="615950" h="137160">
                  <a:moveTo>
                    <a:pt x="615607" y="64287"/>
                  </a:moveTo>
                  <a:lnTo>
                    <a:pt x="600405" y="64287"/>
                  </a:lnTo>
                  <a:lnTo>
                    <a:pt x="600405" y="121437"/>
                  </a:lnTo>
                  <a:lnTo>
                    <a:pt x="615607" y="121437"/>
                  </a:lnTo>
                  <a:lnTo>
                    <a:pt x="615607" y="64287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4" name="object 84"/>
          <p:cNvGrpSpPr/>
          <p:nvPr/>
        </p:nvGrpSpPr>
        <p:grpSpPr>
          <a:xfrm>
            <a:off x="10509539" y="1998873"/>
            <a:ext cx="335280" cy="118745"/>
            <a:chOff x="10509539" y="1998873"/>
            <a:chExt cx="335280" cy="118745"/>
          </a:xfrm>
        </p:grpSpPr>
        <p:sp>
          <p:nvSpPr>
            <p:cNvPr id="85" name="object 85"/>
            <p:cNvSpPr/>
            <p:nvPr/>
          </p:nvSpPr>
          <p:spPr>
            <a:xfrm>
              <a:off x="10509530" y="1999170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36" y="0"/>
                  </a:moveTo>
                  <a:lnTo>
                    <a:pt x="83934" y="0"/>
                  </a:lnTo>
                  <a:lnTo>
                    <a:pt x="83934" y="46990"/>
                  </a:lnTo>
                  <a:lnTo>
                    <a:pt x="15201" y="4699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0960"/>
                  </a:lnTo>
                  <a:lnTo>
                    <a:pt x="83934" y="60960"/>
                  </a:lnTo>
                  <a:lnTo>
                    <a:pt x="83934" y="118110"/>
                  </a:lnTo>
                  <a:lnTo>
                    <a:pt x="99136" y="118110"/>
                  </a:lnTo>
                  <a:lnTo>
                    <a:pt x="99136" y="60960"/>
                  </a:lnTo>
                  <a:lnTo>
                    <a:pt x="99136" y="46990"/>
                  </a:lnTo>
                  <a:lnTo>
                    <a:pt x="991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6" name="object 8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0642566" y="1998873"/>
              <a:ext cx="103162" cy="118160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0768519" y="1998875"/>
              <a:ext cx="76149" cy="118160"/>
            </a:xfrm>
            <a:prstGeom prst="rect">
              <a:avLst/>
            </a:prstGeom>
          </p:spPr>
        </p:pic>
      </p:grpSp>
      <p:grpSp>
        <p:nvGrpSpPr>
          <p:cNvPr id="88" name="object 88"/>
          <p:cNvGrpSpPr/>
          <p:nvPr/>
        </p:nvGrpSpPr>
        <p:grpSpPr>
          <a:xfrm>
            <a:off x="10940120" y="1995838"/>
            <a:ext cx="932180" cy="164465"/>
            <a:chOff x="10940120" y="1995838"/>
            <a:chExt cx="932180" cy="164465"/>
          </a:xfrm>
        </p:grpSpPr>
        <p:pic>
          <p:nvPicPr>
            <p:cNvPr id="89" name="object 89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10940120" y="1998869"/>
              <a:ext cx="330906" cy="161382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11294249" y="1998873"/>
              <a:ext cx="289504" cy="161378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1603621" y="1995838"/>
              <a:ext cx="123037" cy="164414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11755120" y="1998878"/>
              <a:ext cx="116738" cy="118160"/>
            </a:xfrm>
            <a:prstGeom prst="rect">
              <a:avLst/>
            </a:prstGeom>
          </p:spPr>
        </p:pic>
      </p:grpSp>
      <p:grpSp>
        <p:nvGrpSpPr>
          <p:cNvPr id="93" name="object 93"/>
          <p:cNvGrpSpPr/>
          <p:nvPr/>
        </p:nvGrpSpPr>
        <p:grpSpPr>
          <a:xfrm>
            <a:off x="9921823" y="3686633"/>
            <a:ext cx="405130" cy="168910"/>
            <a:chOff x="9921823" y="3686633"/>
            <a:chExt cx="405130" cy="168910"/>
          </a:xfrm>
        </p:grpSpPr>
        <p:pic>
          <p:nvPicPr>
            <p:cNvPr id="94" name="object 94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9921823" y="3731045"/>
              <a:ext cx="120218" cy="124231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0065932" y="3731050"/>
              <a:ext cx="123024" cy="124231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10223182" y="3686633"/>
              <a:ext cx="103162" cy="165607"/>
            </a:xfrm>
            <a:prstGeom prst="rect">
              <a:avLst/>
            </a:prstGeom>
          </p:spPr>
        </p:pic>
      </p:grpSp>
      <p:pic>
        <p:nvPicPr>
          <p:cNvPr id="97" name="object 97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7354205" y="3730839"/>
            <a:ext cx="2477698" cy="341061"/>
          </a:xfrm>
          <a:prstGeom prst="rect">
            <a:avLst/>
          </a:prstGeom>
        </p:spPr>
      </p:pic>
      <p:pic>
        <p:nvPicPr>
          <p:cNvPr id="98" name="object 98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10346978" y="3731050"/>
            <a:ext cx="216095" cy="124231"/>
          </a:xfrm>
          <a:prstGeom prst="rect">
            <a:avLst/>
          </a:prstGeom>
        </p:spPr>
      </p:pic>
      <p:sp>
        <p:nvSpPr>
          <p:cNvPr id="99" name="object 99"/>
          <p:cNvSpPr/>
          <p:nvPr/>
        </p:nvSpPr>
        <p:spPr>
          <a:xfrm>
            <a:off x="330200" y="1752600"/>
            <a:ext cx="528955" cy="4178300"/>
          </a:xfrm>
          <a:custGeom>
            <a:avLst/>
            <a:gdLst/>
            <a:ahLst/>
            <a:cxnLst/>
            <a:rect l="l" t="t" r="r" b="b"/>
            <a:pathLst>
              <a:path w="528955" h="4178300">
                <a:moveTo>
                  <a:pt x="528916" y="0"/>
                </a:moveTo>
                <a:lnTo>
                  <a:pt x="0" y="0"/>
                </a:lnTo>
                <a:lnTo>
                  <a:pt x="0" y="4178300"/>
                </a:lnTo>
                <a:lnTo>
                  <a:pt x="528916" y="4178300"/>
                </a:lnTo>
                <a:lnTo>
                  <a:pt x="528916" y="0"/>
                </a:lnTo>
                <a:close/>
              </a:path>
            </a:pathLst>
          </a:custGeom>
          <a:solidFill>
            <a:srgbClr val="AAE3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993584" y="2044700"/>
            <a:ext cx="528955" cy="3886200"/>
          </a:xfrm>
          <a:custGeom>
            <a:avLst/>
            <a:gdLst/>
            <a:ahLst/>
            <a:cxnLst/>
            <a:rect l="l" t="t" r="r" b="b"/>
            <a:pathLst>
              <a:path w="528955" h="3886200">
                <a:moveTo>
                  <a:pt x="528916" y="0"/>
                </a:moveTo>
                <a:lnTo>
                  <a:pt x="0" y="0"/>
                </a:lnTo>
                <a:lnTo>
                  <a:pt x="0" y="3886200"/>
                </a:lnTo>
                <a:lnTo>
                  <a:pt x="528916" y="3886200"/>
                </a:lnTo>
                <a:lnTo>
                  <a:pt x="528916" y="0"/>
                </a:lnTo>
                <a:close/>
              </a:path>
            </a:pathLst>
          </a:custGeom>
          <a:solidFill>
            <a:srgbClr val="29AB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665947" y="2349500"/>
            <a:ext cx="528955" cy="3581400"/>
          </a:xfrm>
          <a:custGeom>
            <a:avLst/>
            <a:gdLst/>
            <a:ahLst/>
            <a:cxnLst/>
            <a:rect l="l" t="t" r="r" b="b"/>
            <a:pathLst>
              <a:path w="528955" h="3581400">
                <a:moveTo>
                  <a:pt x="528916" y="0"/>
                </a:moveTo>
                <a:lnTo>
                  <a:pt x="0" y="0"/>
                </a:lnTo>
                <a:lnTo>
                  <a:pt x="0" y="3581400"/>
                </a:lnTo>
                <a:lnTo>
                  <a:pt x="528916" y="3581400"/>
                </a:lnTo>
                <a:lnTo>
                  <a:pt x="528916" y="0"/>
                </a:lnTo>
                <a:close/>
              </a:path>
            </a:pathLst>
          </a:custGeom>
          <a:solidFill>
            <a:srgbClr val="0070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338298" y="2844800"/>
            <a:ext cx="528955" cy="3086100"/>
          </a:xfrm>
          <a:custGeom>
            <a:avLst/>
            <a:gdLst/>
            <a:ahLst/>
            <a:cxnLst/>
            <a:rect l="l" t="t" r="r" b="b"/>
            <a:pathLst>
              <a:path w="528955" h="3086100">
                <a:moveTo>
                  <a:pt x="528916" y="0"/>
                </a:moveTo>
                <a:lnTo>
                  <a:pt x="0" y="0"/>
                </a:lnTo>
                <a:lnTo>
                  <a:pt x="0" y="3086100"/>
                </a:lnTo>
                <a:lnTo>
                  <a:pt x="528916" y="3086100"/>
                </a:lnTo>
                <a:lnTo>
                  <a:pt x="528916" y="0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010649" y="2844800"/>
            <a:ext cx="528955" cy="3086100"/>
          </a:xfrm>
          <a:custGeom>
            <a:avLst/>
            <a:gdLst/>
            <a:ahLst/>
            <a:cxnLst/>
            <a:rect l="l" t="t" r="r" b="b"/>
            <a:pathLst>
              <a:path w="528954" h="3086100">
                <a:moveTo>
                  <a:pt x="528916" y="0"/>
                </a:moveTo>
                <a:lnTo>
                  <a:pt x="0" y="0"/>
                </a:lnTo>
                <a:lnTo>
                  <a:pt x="0" y="3086100"/>
                </a:lnTo>
                <a:lnTo>
                  <a:pt x="528916" y="3086100"/>
                </a:lnTo>
                <a:lnTo>
                  <a:pt x="528916" y="0"/>
                </a:lnTo>
                <a:close/>
              </a:path>
            </a:pathLst>
          </a:custGeom>
          <a:solidFill>
            <a:srgbClr val="0611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656101" y="3022600"/>
            <a:ext cx="528955" cy="2895600"/>
          </a:xfrm>
          <a:custGeom>
            <a:avLst/>
            <a:gdLst/>
            <a:ahLst/>
            <a:cxnLst/>
            <a:rect l="l" t="t" r="r" b="b"/>
            <a:pathLst>
              <a:path w="528954" h="2895600">
                <a:moveTo>
                  <a:pt x="528916" y="0"/>
                </a:moveTo>
                <a:lnTo>
                  <a:pt x="0" y="0"/>
                </a:lnTo>
                <a:lnTo>
                  <a:pt x="0" y="2895600"/>
                </a:lnTo>
                <a:lnTo>
                  <a:pt x="528916" y="2895600"/>
                </a:lnTo>
                <a:lnTo>
                  <a:pt x="528916" y="0"/>
                </a:lnTo>
                <a:close/>
              </a:path>
            </a:pathLst>
          </a:custGeom>
          <a:solidFill>
            <a:srgbClr val="252A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292600" y="3175000"/>
            <a:ext cx="528955" cy="2743200"/>
          </a:xfrm>
          <a:custGeom>
            <a:avLst/>
            <a:gdLst/>
            <a:ahLst/>
            <a:cxnLst/>
            <a:rect l="l" t="t" r="r" b="b"/>
            <a:pathLst>
              <a:path w="528954" h="2743200">
                <a:moveTo>
                  <a:pt x="528916" y="0"/>
                </a:moveTo>
                <a:lnTo>
                  <a:pt x="0" y="0"/>
                </a:lnTo>
                <a:lnTo>
                  <a:pt x="0" y="2743200"/>
                </a:lnTo>
                <a:lnTo>
                  <a:pt x="528916" y="2743200"/>
                </a:lnTo>
                <a:lnTo>
                  <a:pt x="528916" y="0"/>
                </a:lnTo>
                <a:close/>
              </a:path>
            </a:pathLst>
          </a:custGeom>
          <a:solidFill>
            <a:srgbClr val="4F52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938064" y="3378200"/>
            <a:ext cx="528955" cy="2540000"/>
          </a:xfrm>
          <a:custGeom>
            <a:avLst/>
            <a:gdLst/>
            <a:ahLst/>
            <a:cxnLst/>
            <a:rect l="l" t="t" r="r" b="b"/>
            <a:pathLst>
              <a:path w="528954" h="2540000">
                <a:moveTo>
                  <a:pt x="528916" y="0"/>
                </a:moveTo>
                <a:lnTo>
                  <a:pt x="0" y="0"/>
                </a:lnTo>
                <a:lnTo>
                  <a:pt x="0" y="2540000"/>
                </a:lnTo>
                <a:lnTo>
                  <a:pt x="528916" y="2540000"/>
                </a:lnTo>
                <a:lnTo>
                  <a:pt x="528916" y="0"/>
                </a:lnTo>
                <a:close/>
              </a:path>
            </a:pathLst>
          </a:custGeom>
          <a:solidFill>
            <a:srgbClr val="898A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592483" y="3683000"/>
            <a:ext cx="528955" cy="2235200"/>
          </a:xfrm>
          <a:custGeom>
            <a:avLst/>
            <a:gdLst/>
            <a:ahLst/>
            <a:cxnLst/>
            <a:rect l="l" t="t" r="r" b="b"/>
            <a:pathLst>
              <a:path w="528954" h="2235200">
                <a:moveTo>
                  <a:pt x="528916" y="0"/>
                </a:moveTo>
                <a:lnTo>
                  <a:pt x="0" y="0"/>
                </a:lnTo>
                <a:lnTo>
                  <a:pt x="0" y="2235200"/>
                </a:lnTo>
                <a:lnTo>
                  <a:pt x="528916" y="2235200"/>
                </a:lnTo>
                <a:lnTo>
                  <a:pt x="528916" y="0"/>
                </a:lnTo>
                <a:close/>
              </a:path>
            </a:pathLst>
          </a:custGeom>
          <a:solidFill>
            <a:srgbClr val="C2C5CC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8" name="object 108"/>
          <p:cNvGrpSpPr/>
          <p:nvPr/>
        </p:nvGrpSpPr>
        <p:grpSpPr>
          <a:xfrm>
            <a:off x="279400" y="3683000"/>
            <a:ext cx="6604000" cy="2349500"/>
            <a:chOff x="279400" y="3683000"/>
            <a:chExt cx="6604000" cy="2349500"/>
          </a:xfrm>
        </p:grpSpPr>
        <p:pic>
          <p:nvPicPr>
            <p:cNvPr id="109" name="object 109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279400" y="4216400"/>
              <a:ext cx="723900" cy="1816100"/>
            </a:xfrm>
            <a:prstGeom prst="rect">
              <a:avLst/>
            </a:prstGeom>
          </p:spPr>
        </p:pic>
        <p:sp>
          <p:nvSpPr>
            <p:cNvPr id="110" name="object 110"/>
            <p:cNvSpPr/>
            <p:nvPr/>
          </p:nvSpPr>
          <p:spPr>
            <a:xfrm>
              <a:off x="438073" y="4399991"/>
              <a:ext cx="334010" cy="1424305"/>
            </a:xfrm>
            <a:custGeom>
              <a:avLst/>
              <a:gdLst/>
              <a:ahLst/>
              <a:cxnLst/>
              <a:rect l="l" t="t" r="r" b="b"/>
              <a:pathLst>
                <a:path w="334009" h="1424304">
                  <a:moveTo>
                    <a:pt x="190538" y="309613"/>
                  </a:moveTo>
                  <a:lnTo>
                    <a:pt x="182753" y="272211"/>
                  </a:lnTo>
                  <a:lnTo>
                    <a:pt x="175666" y="261975"/>
                  </a:lnTo>
                  <a:lnTo>
                    <a:pt x="161836" y="241960"/>
                  </a:lnTo>
                  <a:lnTo>
                    <a:pt x="142900" y="229349"/>
                  </a:lnTo>
                  <a:lnTo>
                    <a:pt x="142900" y="309613"/>
                  </a:lnTo>
                  <a:lnTo>
                    <a:pt x="139141" y="328091"/>
                  </a:lnTo>
                  <a:lnTo>
                    <a:pt x="128905" y="343242"/>
                  </a:lnTo>
                  <a:lnTo>
                    <a:pt x="113753" y="353479"/>
                  </a:lnTo>
                  <a:lnTo>
                    <a:pt x="95275" y="357238"/>
                  </a:lnTo>
                  <a:lnTo>
                    <a:pt x="76771" y="353479"/>
                  </a:lnTo>
                  <a:lnTo>
                    <a:pt x="61620" y="343242"/>
                  </a:lnTo>
                  <a:lnTo>
                    <a:pt x="51396" y="328091"/>
                  </a:lnTo>
                  <a:lnTo>
                    <a:pt x="47637" y="309613"/>
                  </a:lnTo>
                  <a:lnTo>
                    <a:pt x="51396" y="291109"/>
                  </a:lnTo>
                  <a:lnTo>
                    <a:pt x="61620" y="275958"/>
                  </a:lnTo>
                  <a:lnTo>
                    <a:pt x="76771" y="265722"/>
                  </a:lnTo>
                  <a:lnTo>
                    <a:pt x="95275" y="261975"/>
                  </a:lnTo>
                  <a:lnTo>
                    <a:pt x="113753" y="265722"/>
                  </a:lnTo>
                  <a:lnTo>
                    <a:pt x="128905" y="275958"/>
                  </a:lnTo>
                  <a:lnTo>
                    <a:pt x="139141" y="291109"/>
                  </a:lnTo>
                  <a:lnTo>
                    <a:pt x="142900" y="309613"/>
                  </a:lnTo>
                  <a:lnTo>
                    <a:pt x="142900" y="229349"/>
                  </a:lnTo>
                  <a:lnTo>
                    <a:pt x="131457" y="221716"/>
                  </a:lnTo>
                  <a:lnTo>
                    <a:pt x="95275" y="214337"/>
                  </a:lnTo>
                  <a:lnTo>
                    <a:pt x="58077" y="222656"/>
                  </a:lnTo>
                  <a:lnTo>
                    <a:pt x="27800" y="243395"/>
                  </a:lnTo>
                  <a:lnTo>
                    <a:pt x="7442" y="273418"/>
                  </a:lnTo>
                  <a:lnTo>
                    <a:pt x="0" y="309613"/>
                  </a:lnTo>
                  <a:lnTo>
                    <a:pt x="7785" y="347002"/>
                  </a:lnTo>
                  <a:lnTo>
                    <a:pt x="28702" y="377240"/>
                  </a:lnTo>
                  <a:lnTo>
                    <a:pt x="59080" y="397484"/>
                  </a:lnTo>
                  <a:lnTo>
                    <a:pt x="95275" y="404876"/>
                  </a:lnTo>
                  <a:lnTo>
                    <a:pt x="132867" y="397154"/>
                  </a:lnTo>
                  <a:lnTo>
                    <a:pt x="163080" y="376351"/>
                  </a:lnTo>
                  <a:lnTo>
                    <a:pt x="175768" y="357238"/>
                  </a:lnTo>
                  <a:lnTo>
                    <a:pt x="183222" y="345998"/>
                  </a:lnTo>
                  <a:lnTo>
                    <a:pt x="190538" y="309613"/>
                  </a:lnTo>
                  <a:close/>
                </a:path>
                <a:path w="334009" h="1424304">
                  <a:moveTo>
                    <a:pt x="333425" y="1281226"/>
                  </a:moveTo>
                  <a:lnTo>
                    <a:pt x="0" y="1281226"/>
                  </a:lnTo>
                  <a:lnTo>
                    <a:pt x="0" y="1328864"/>
                  </a:lnTo>
                  <a:lnTo>
                    <a:pt x="95262" y="1424127"/>
                  </a:lnTo>
                  <a:lnTo>
                    <a:pt x="142900" y="1424127"/>
                  </a:lnTo>
                  <a:lnTo>
                    <a:pt x="142900" y="1404594"/>
                  </a:lnTo>
                  <a:lnTo>
                    <a:pt x="67170" y="1328864"/>
                  </a:lnTo>
                  <a:lnTo>
                    <a:pt x="333425" y="1328864"/>
                  </a:lnTo>
                  <a:lnTo>
                    <a:pt x="333425" y="1281226"/>
                  </a:lnTo>
                  <a:close/>
                </a:path>
                <a:path w="334009" h="1424304">
                  <a:moveTo>
                    <a:pt x="333425" y="904938"/>
                  </a:moveTo>
                  <a:lnTo>
                    <a:pt x="285800" y="904938"/>
                  </a:lnTo>
                  <a:lnTo>
                    <a:pt x="285800" y="1190739"/>
                  </a:lnTo>
                  <a:lnTo>
                    <a:pt x="261988" y="1190739"/>
                  </a:lnTo>
                  <a:lnTo>
                    <a:pt x="243484" y="1186980"/>
                  </a:lnTo>
                  <a:lnTo>
                    <a:pt x="228333" y="1176756"/>
                  </a:lnTo>
                  <a:lnTo>
                    <a:pt x="218097" y="1161618"/>
                  </a:lnTo>
                  <a:lnTo>
                    <a:pt x="214350" y="1143114"/>
                  </a:lnTo>
                  <a:lnTo>
                    <a:pt x="214350" y="1000213"/>
                  </a:lnTo>
                  <a:lnTo>
                    <a:pt x="206565" y="962825"/>
                  </a:lnTo>
                  <a:lnTo>
                    <a:pt x="185648" y="932573"/>
                  </a:lnTo>
                  <a:lnTo>
                    <a:pt x="155270" y="912329"/>
                  </a:lnTo>
                  <a:lnTo>
                    <a:pt x="119087" y="904938"/>
                  </a:lnTo>
                  <a:lnTo>
                    <a:pt x="95275" y="904938"/>
                  </a:lnTo>
                  <a:lnTo>
                    <a:pt x="58077" y="912799"/>
                  </a:lnTo>
                  <a:lnTo>
                    <a:pt x="27800" y="933831"/>
                  </a:lnTo>
                  <a:lnTo>
                    <a:pt x="7442" y="964234"/>
                  </a:lnTo>
                  <a:lnTo>
                    <a:pt x="0" y="1000213"/>
                  </a:lnTo>
                  <a:lnTo>
                    <a:pt x="0" y="1143114"/>
                  </a:lnTo>
                  <a:lnTo>
                    <a:pt x="7785" y="1180503"/>
                  </a:lnTo>
                  <a:lnTo>
                    <a:pt x="28702" y="1210754"/>
                  </a:lnTo>
                  <a:lnTo>
                    <a:pt x="59080" y="1230998"/>
                  </a:lnTo>
                  <a:lnTo>
                    <a:pt x="95275" y="1238377"/>
                  </a:lnTo>
                  <a:lnTo>
                    <a:pt x="95275" y="1190739"/>
                  </a:lnTo>
                  <a:lnTo>
                    <a:pt x="76771" y="1186980"/>
                  </a:lnTo>
                  <a:lnTo>
                    <a:pt x="61620" y="1176756"/>
                  </a:lnTo>
                  <a:lnTo>
                    <a:pt x="51384" y="1161618"/>
                  </a:lnTo>
                  <a:lnTo>
                    <a:pt x="47637" y="1143114"/>
                  </a:lnTo>
                  <a:lnTo>
                    <a:pt x="47637" y="1000213"/>
                  </a:lnTo>
                  <a:lnTo>
                    <a:pt x="51384" y="981722"/>
                  </a:lnTo>
                  <a:lnTo>
                    <a:pt x="61620" y="966571"/>
                  </a:lnTo>
                  <a:lnTo>
                    <a:pt x="76771" y="956335"/>
                  </a:lnTo>
                  <a:lnTo>
                    <a:pt x="95275" y="952576"/>
                  </a:lnTo>
                  <a:lnTo>
                    <a:pt x="119087" y="952576"/>
                  </a:lnTo>
                  <a:lnTo>
                    <a:pt x="137579" y="956335"/>
                  </a:lnTo>
                  <a:lnTo>
                    <a:pt x="152730" y="966571"/>
                  </a:lnTo>
                  <a:lnTo>
                    <a:pt x="162966" y="981722"/>
                  </a:lnTo>
                  <a:lnTo>
                    <a:pt x="166725" y="1000213"/>
                  </a:lnTo>
                  <a:lnTo>
                    <a:pt x="166725" y="1143114"/>
                  </a:lnTo>
                  <a:lnTo>
                    <a:pt x="174498" y="1180503"/>
                  </a:lnTo>
                  <a:lnTo>
                    <a:pt x="195414" y="1210754"/>
                  </a:lnTo>
                  <a:lnTo>
                    <a:pt x="225793" y="1230998"/>
                  </a:lnTo>
                  <a:lnTo>
                    <a:pt x="261988" y="1238377"/>
                  </a:lnTo>
                  <a:lnTo>
                    <a:pt x="333425" y="1238377"/>
                  </a:lnTo>
                  <a:lnTo>
                    <a:pt x="333425" y="904938"/>
                  </a:lnTo>
                  <a:close/>
                </a:path>
                <a:path w="334009" h="1424304">
                  <a:moveTo>
                    <a:pt x="333425" y="814463"/>
                  </a:moveTo>
                  <a:lnTo>
                    <a:pt x="285800" y="814463"/>
                  </a:lnTo>
                  <a:lnTo>
                    <a:pt x="285800" y="862101"/>
                  </a:lnTo>
                  <a:lnTo>
                    <a:pt x="333425" y="862101"/>
                  </a:lnTo>
                  <a:lnTo>
                    <a:pt x="333425" y="814463"/>
                  </a:lnTo>
                  <a:close/>
                </a:path>
                <a:path w="334009" h="1424304">
                  <a:moveTo>
                    <a:pt x="333425" y="533450"/>
                  </a:moveTo>
                  <a:lnTo>
                    <a:pt x="325640" y="496062"/>
                  </a:lnTo>
                  <a:lnTo>
                    <a:pt x="318566" y="485813"/>
                  </a:lnTo>
                  <a:lnTo>
                    <a:pt x="304723" y="465810"/>
                  </a:lnTo>
                  <a:lnTo>
                    <a:pt x="285788" y="453199"/>
                  </a:lnTo>
                  <a:lnTo>
                    <a:pt x="285788" y="533450"/>
                  </a:lnTo>
                  <a:lnTo>
                    <a:pt x="285788" y="676338"/>
                  </a:lnTo>
                  <a:lnTo>
                    <a:pt x="282028" y="694842"/>
                  </a:lnTo>
                  <a:lnTo>
                    <a:pt x="271792" y="709993"/>
                  </a:lnTo>
                  <a:lnTo>
                    <a:pt x="256654" y="720229"/>
                  </a:lnTo>
                  <a:lnTo>
                    <a:pt x="238150" y="723976"/>
                  </a:lnTo>
                  <a:lnTo>
                    <a:pt x="190525" y="723976"/>
                  </a:lnTo>
                  <a:lnTo>
                    <a:pt x="190525" y="533450"/>
                  </a:lnTo>
                  <a:lnTo>
                    <a:pt x="194284" y="514959"/>
                  </a:lnTo>
                  <a:lnTo>
                    <a:pt x="204520" y="499808"/>
                  </a:lnTo>
                  <a:lnTo>
                    <a:pt x="219659" y="489572"/>
                  </a:lnTo>
                  <a:lnTo>
                    <a:pt x="238150" y="485813"/>
                  </a:lnTo>
                  <a:lnTo>
                    <a:pt x="256654" y="489572"/>
                  </a:lnTo>
                  <a:lnTo>
                    <a:pt x="271792" y="499808"/>
                  </a:lnTo>
                  <a:lnTo>
                    <a:pt x="282028" y="514959"/>
                  </a:lnTo>
                  <a:lnTo>
                    <a:pt x="285788" y="533450"/>
                  </a:lnTo>
                  <a:lnTo>
                    <a:pt x="285788" y="453199"/>
                  </a:lnTo>
                  <a:lnTo>
                    <a:pt x="274345" y="445566"/>
                  </a:lnTo>
                  <a:lnTo>
                    <a:pt x="238150" y="438175"/>
                  </a:lnTo>
                  <a:lnTo>
                    <a:pt x="219227" y="439966"/>
                  </a:lnTo>
                  <a:lnTo>
                    <a:pt x="170992" y="466280"/>
                  </a:lnTo>
                  <a:lnTo>
                    <a:pt x="144678" y="514515"/>
                  </a:lnTo>
                  <a:lnTo>
                    <a:pt x="142900" y="533450"/>
                  </a:lnTo>
                  <a:lnTo>
                    <a:pt x="142900" y="723976"/>
                  </a:lnTo>
                  <a:lnTo>
                    <a:pt x="95262" y="723976"/>
                  </a:lnTo>
                  <a:lnTo>
                    <a:pt x="76771" y="720229"/>
                  </a:lnTo>
                  <a:lnTo>
                    <a:pt x="61620" y="709993"/>
                  </a:lnTo>
                  <a:lnTo>
                    <a:pt x="51396" y="694842"/>
                  </a:lnTo>
                  <a:lnTo>
                    <a:pt x="47637" y="676338"/>
                  </a:lnTo>
                  <a:lnTo>
                    <a:pt x="47637" y="533450"/>
                  </a:lnTo>
                  <a:lnTo>
                    <a:pt x="51396" y="514959"/>
                  </a:lnTo>
                  <a:lnTo>
                    <a:pt x="61620" y="499808"/>
                  </a:lnTo>
                  <a:lnTo>
                    <a:pt x="76771" y="489572"/>
                  </a:lnTo>
                  <a:lnTo>
                    <a:pt x="95262" y="485813"/>
                  </a:lnTo>
                  <a:lnTo>
                    <a:pt x="95262" y="438175"/>
                  </a:lnTo>
                  <a:lnTo>
                    <a:pt x="58077" y="446506"/>
                  </a:lnTo>
                  <a:lnTo>
                    <a:pt x="27800" y="467245"/>
                  </a:lnTo>
                  <a:lnTo>
                    <a:pt x="7454" y="497268"/>
                  </a:lnTo>
                  <a:lnTo>
                    <a:pt x="0" y="533450"/>
                  </a:lnTo>
                  <a:lnTo>
                    <a:pt x="0" y="676338"/>
                  </a:lnTo>
                  <a:lnTo>
                    <a:pt x="7785" y="713740"/>
                  </a:lnTo>
                  <a:lnTo>
                    <a:pt x="28702" y="743991"/>
                  </a:lnTo>
                  <a:lnTo>
                    <a:pt x="59080" y="764235"/>
                  </a:lnTo>
                  <a:lnTo>
                    <a:pt x="95262" y="771613"/>
                  </a:lnTo>
                  <a:lnTo>
                    <a:pt x="238150" y="771613"/>
                  </a:lnTo>
                  <a:lnTo>
                    <a:pt x="275755" y="763905"/>
                  </a:lnTo>
                  <a:lnTo>
                    <a:pt x="305981" y="743102"/>
                  </a:lnTo>
                  <a:lnTo>
                    <a:pt x="318655" y="723976"/>
                  </a:lnTo>
                  <a:lnTo>
                    <a:pt x="326110" y="712736"/>
                  </a:lnTo>
                  <a:lnTo>
                    <a:pt x="333425" y="676338"/>
                  </a:lnTo>
                  <a:lnTo>
                    <a:pt x="333425" y="533450"/>
                  </a:lnTo>
                  <a:close/>
                </a:path>
                <a:path w="334009" h="1424304">
                  <a:moveTo>
                    <a:pt x="333425" y="301510"/>
                  </a:moveTo>
                  <a:lnTo>
                    <a:pt x="38582" y="71437"/>
                  </a:lnTo>
                  <a:lnTo>
                    <a:pt x="0" y="71437"/>
                  </a:lnTo>
                  <a:lnTo>
                    <a:pt x="0" y="101447"/>
                  </a:lnTo>
                  <a:lnTo>
                    <a:pt x="296748" y="333425"/>
                  </a:lnTo>
                  <a:lnTo>
                    <a:pt x="333425" y="333425"/>
                  </a:lnTo>
                  <a:lnTo>
                    <a:pt x="333425" y="301510"/>
                  </a:lnTo>
                  <a:close/>
                </a:path>
                <a:path w="334009" h="1424304">
                  <a:moveTo>
                    <a:pt x="333425" y="95262"/>
                  </a:moveTo>
                  <a:lnTo>
                    <a:pt x="325640" y="57861"/>
                  </a:lnTo>
                  <a:lnTo>
                    <a:pt x="318554" y="47625"/>
                  </a:lnTo>
                  <a:lnTo>
                    <a:pt x="304723" y="27622"/>
                  </a:lnTo>
                  <a:lnTo>
                    <a:pt x="285800" y="15024"/>
                  </a:lnTo>
                  <a:lnTo>
                    <a:pt x="285800" y="95262"/>
                  </a:lnTo>
                  <a:lnTo>
                    <a:pt x="282041" y="113741"/>
                  </a:lnTo>
                  <a:lnTo>
                    <a:pt x="271805" y="128892"/>
                  </a:lnTo>
                  <a:lnTo>
                    <a:pt x="256654" y="139128"/>
                  </a:lnTo>
                  <a:lnTo>
                    <a:pt x="238163" y="142887"/>
                  </a:lnTo>
                  <a:lnTo>
                    <a:pt x="219659" y="139128"/>
                  </a:lnTo>
                  <a:lnTo>
                    <a:pt x="204520" y="128892"/>
                  </a:lnTo>
                  <a:lnTo>
                    <a:pt x="194284" y="113741"/>
                  </a:lnTo>
                  <a:lnTo>
                    <a:pt x="190538" y="95262"/>
                  </a:lnTo>
                  <a:lnTo>
                    <a:pt x="194284" y="76758"/>
                  </a:lnTo>
                  <a:lnTo>
                    <a:pt x="204520" y="61607"/>
                  </a:lnTo>
                  <a:lnTo>
                    <a:pt x="219659" y="51371"/>
                  </a:lnTo>
                  <a:lnTo>
                    <a:pt x="238163" y="47625"/>
                  </a:lnTo>
                  <a:lnTo>
                    <a:pt x="256654" y="51371"/>
                  </a:lnTo>
                  <a:lnTo>
                    <a:pt x="271805" y="61607"/>
                  </a:lnTo>
                  <a:lnTo>
                    <a:pt x="282041" y="76758"/>
                  </a:lnTo>
                  <a:lnTo>
                    <a:pt x="285800" y="95262"/>
                  </a:lnTo>
                  <a:lnTo>
                    <a:pt x="285800" y="15024"/>
                  </a:lnTo>
                  <a:lnTo>
                    <a:pt x="274345" y="7378"/>
                  </a:lnTo>
                  <a:lnTo>
                    <a:pt x="238163" y="0"/>
                  </a:lnTo>
                  <a:lnTo>
                    <a:pt x="200964" y="8305"/>
                  </a:lnTo>
                  <a:lnTo>
                    <a:pt x="170700" y="29044"/>
                  </a:lnTo>
                  <a:lnTo>
                    <a:pt x="150342" y="59067"/>
                  </a:lnTo>
                  <a:lnTo>
                    <a:pt x="142900" y="95262"/>
                  </a:lnTo>
                  <a:lnTo>
                    <a:pt x="150685" y="132651"/>
                  </a:lnTo>
                  <a:lnTo>
                    <a:pt x="171589" y="162890"/>
                  </a:lnTo>
                  <a:lnTo>
                    <a:pt x="201968" y="183134"/>
                  </a:lnTo>
                  <a:lnTo>
                    <a:pt x="238163" y="190525"/>
                  </a:lnTo>
                  <a:lnTo>
                    <a:pt x="275755" y="182803"/>
                  </a:lnTo>
                  <a:lnTo>
                    <a:pt x="305968" y="162001"/>
                  </a:lnTo>
                  <a:lnTo>
                    <a:pt x="318655" y="142887"/>
                  </a:lnTo>
                  <a:lnTo>
                    <a:pt x="326110" y="131648"/>
                  </a:lnTo>
                  <a:lnTo>
                    <a:pt x="333425" y="952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1" name="object 111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927100" y="4216400"/>
              <a:ext cx="723900" cy="1816100"/>
            </a:xfrm>
            <a:prstGeom prst="rect">
              <a:avLst/>
            </a:prstGeom>
          </p:spPr>
        </p:pic>
        <p:sp>
          <p:nvSpPr>
            <p:cNvPr id="112" name="object 112"/>
            <p:cNvSpPr/>
            <p:nvPr/>
          </p:nvSpPr>
          <p:spPr>
            <a:xfrm>
              <a:off x="1085773" y="4395228"/>
              <a:ext cx="334010" cy="1429385"/>
            </a:xfrm>
            <a:custGeom>
              <a:avLst/>
              <a:gdLst/>
              <a:ahLst/>
              <a:cxnLst/>
              <a:rect l="l" t="t" r="r" b="b"/>
              <a:pathLst>
                <a:path w="334009" h="1429385">
                  <a:moveTo>
                    <a:pt x="190538" y="309613"/>
                  </a:moveTo>
                  <a:lnTo>
                    <a:pt x="182753" y="272211"/>
                  </a:lnTo>
                  <a:lnTo>
                    <a:pt x="175666" y="261975"/>
                  </a:lnTo>
                  <a:lnTo>
                    <a:pt x="161836" y="241960"/>
                  </a:lnTo>
                  <a:lnTo>
                    <a:pt x="142900" y="229349"/>
                  </a:lnTo>
                  <a:lnTo>
                    <a:pt x="142900" y="309613"/>
                  </a:lnTo>
                  <a:lnTo>
                    <a:pt x="139141" y="328091"/>
                  </a:lnTo>
                  <a:lnTo>
                    <a:pt x="128905" y="343242"/>
                  </a:lnTo>
                  <a:lnTo>
                    <a:pt x="113753" y="353479"/>
                  </a:lnTo>
                  <a:lnTo>
                    <a:pt x="95275" y="357238"/>
                  </a:lnTo>
                  <a:lnTo>
                    <a:pt x="76771" y="353479"/>
                  </a:lnTo>
                  <a:lnTo>
                    <a:pt x="61620" y="343242"/>
                  </a:lnTo>
                  <a:lnTo>
                    <a:pt x="51396" y="328091"/>
                  </a:lnTo>
                  <a:lnTo>
                    <a:pt x="47637" y="309613"/>
                  </a:lnTo>
                  <a:lnTo>
                    <a:pt x="51396" y="291109"/>
                  </a:lnTo>
                  <a:lnTo>
                    <a:pt x="61620" y="275958"/>
                  </a:lnTo>
                  <a:lnTo>
                    <a:pt x="76771" y="265722"/>
                  </a:lnTo>
                  <a:lnTo>
                    <a:pt x="95275" y="261975"/>
                  </a:lnTo>
                  <a:lnTo>
                    <a:pt x="113753" y="265722"/>
                  </a:lnTo>
                  <a:lnTo>
                    <a:pt x="128905" y="275958"/>
                  </a:lnTo>
                  <a:lnTo>
                    <a:pt x="139141" y="291109"/>
                  </a:lnTo>
                  <a:lnTo>
                    <a:pt x="142900" y="309613"/>
                  </a:lnTo>
                  <a:lnTo>
                    <a:pt x="142900" y="229349"/>
                  </a:lnTo>
                  <a:lnTo>
                    <a:pt x="131457" y="221716"/>
                  </a:lnTo>
                  <a:lnTo>
                    <a:pt x="95275" y="214337"/>
                  </a:lnTo>
                  <a:lnTo>
                    <a:pt x="58077" y="222656"/>
                  </a:lnTo>
                  <a:lnTo>
                    <a:pt x="27800" y="243395"/>
                  </a:lnTo>
                  <a:lnTo>
                    <a:pt x="7442" y="273418"/>
                  </a:lnTo>
                  <a:lnTo>
                    <a:pt x="0" y="309613"/>
                  </a:lnTo>
                  <a:lnTo>
                    <a:pt x="7785" y="347002"/>
                  </a:lnTo>
                  <a:lnTo>
                    <a:pt x="28702" y="377240"/>
                  </a:lnTo>
                  <a:lnTo>
                    <a:pt x="59080" y="397484"/>
                  </a:lnTo>
                  <a:lnTo>
                    <a:pt x="95275" y="404876"/>
                  </a:lnTo>
                  <a:lnTo>
                    <a:pt x="132867" y="397154"/>
                  </a:lnTo>
                  <a:lnTo>
                    <a:pt x="163080" y="376351"/>
                  </a:lnTo>
                  <a:lnTo>
                    <a:pt x="175768" y="357238"/>
                  </a:lnTo>
                  <a:lnTo>
                    <a:pt x="183222" y="345998"/>
                  </a:lnTo>
                  <a:lnTo>
                    <a:pt x="190538" y="309613"/>
                  </a:lnTo>
                  <a:close/>
                </a:path>
                <a:path w="334009" h="1429385">
                  <a:moveTo>
                    <a:pt x="333425" y="1285989"/>
                  </a:moveTo>
                  <a:lnTo>
                    <a:pt x="0" y="1285989"/>
                  </a:lnTo>
                  <a:lnTo>
                    <a:pt x="0" y="1333627"/>
                  </a:lnTo>
                  <a:lnTo>
                    <a:pt x="95262" y="1428889"/>
                  </a:lnTo>
                  <a:lnTo>
                    <a:pt x="142900" y="1428889"/>
                  </a:lnTo>
                  <a:lnTo>
                    <a:pt x="142900" y="1409357"/>
                  </a:lnTo>
                  <a:lnTo>
                    <a:pt x="67170" y="1333627"/>
                  </a:lnTo>
                  <a:lnTo>
                    <a:pt x="333425" y="1333627"/>
                  </a:lnTo>
                  <a:lnTo>
                    <a:pt x="333425" y="1285989"/>
                  </a:lnTo>
                  <a:close/>
                </a:path>
                <a:path w="334009" h="1429385">
                  <a:moveTo>
                    <a:pt x="333425" y="909701"/>
                  </a:moveTo>
                  <a:lnTo>
                    <a:pt x="285800" y="909701"/>
                  </a:lnTo>
                  <a:lnTo>
                    <a:pt x="285800" y="1195501"/>
                  </a:lnTo>
                  <a:lnTo>
                    <a:pt x="261988" y="1195501"/>
                  </a:lnTo>
                  <a:lnTo>
                    <a:pt x="243484" y="1191742"/>
                  </a:lnTo>
                  <a:lnTo>
                    <a:pt x="228333" y="1181519"/>
                  </a:lnTo>
                  <a:lnTo>
                    <a:pt x="218097" y="1166380"/>
                  </a:lnTo>
                  <a:lnTo>
                    <a:pt x="214350" y="1147876"/>
                  </a:lnTo>
                  <a:lnTo>
                    <a:pt x="214350" y="1004976"/>
                  </a:lnTo>
                  <a:lnTo>
                    <a:pt x="206565" y="967587"/>
                  </a:lnTo>
                  <a:lnTo>
                    <a:pt x="185648" y="937336"/>
                  </a:lnTo>
                  <a:lnTo>
                    <a:pt x="155270" y="917092"/>
                  </a:lnTo>
                  <a:lnTo>
                    <a:pt x="119087" y="909701"/>
                  </a:lnTo>
                  <a:lnTo>
                    <a:pt x="95275" y="909701"/>
                  </a:lnTo>
                  <a:lnTo>
                    <a:pt x="58077" y="917562"/>
                  </a:lnTo>
                  <a:lnTo>
                    <a:pt x="27800" y="938593"/>
                  </a:lnTo>
                  <a:lnTo>
                    <a:pt x="7442" y="968997"/>
                  </a:lnTo>
                  <a:lnTo>
                    <a:pt x="0" y="1004976"/>
                  </a:lnTo>
                  <a:lnTo>
                    <a:pt x="0" y="1147876"/>
                  </a:lnTo>
                  <a:lnTo>
                    <a:pt x="7785" y="1185265"/>
                  </a:lnTo>
                  <a:lnTo>
                    <a:pt x="28702" y="1215517"/>
                  </a:lnTo>
                  <a:lnTo>
                    <a:pt x="59080" y="1235760"/>
                  </a:lnTo>
                  <a:lnTo>
                    <a:pt x="95275" y="1243139"/>
                  </a:lnTo>
                  <a:lnTo>
                    <a:pt x="95275" y="1195501"/>
                  </a:lnTo>
                  <a:lnTo>
                    <a:pt x="76771" y="1191742"/>
                  </a:lnTo>
                  <a:lnTo>
                    <a:pt x="61620" y="1181519"/>
                  </a:lnTo>
                  <a:lnTo>
                    <a:pt x="51384" y="1166380"/>
                  </a:lnTo>
                  <a:lnTo>
                    <a:pt x="47637" y="1147876"/>
                  </a:lnTo>
                  <a:lnTo>
                    <a:pt x="47637" y="1004976"/>
                  </a:lnTo>
                  <a:lnTo>
                    <a:pt x="51384" y="986485"/>
                  </a:lnTo>
                  <a:lnTo>
                    <a:pt x="61620" y="971334"/>
                  </a:lnTo>
                  <a:lnTo>
                    <a:pt x="76771" y="961097"/>
                  </a:lnTo>
                  <a:lnTo>
                    <a:pt x="95275" y="957338"/>
                  </a:lnTo>
                  <a:lnTo>
                    <a:pt x="119087" y="957338"/>
                  </a:lnTo>
                  <a:lnTo>
                    <a:pt x="137579" y="961097"/>
                  </a:lnTo>
                  <a:lnTo>
                    <a:pt x="152730" y="971334"/>
                  </a:lnTo>
                  <a:lnTo>
                    <a:pt x="162966" y="986485"/>
                  </a:lnTo>
                  <a:lnTo>
                    <a:pt x="166725" y="1004976"/>
                  </a:lnTo>
                  <a:lnTo>
                    <a:pt x="166725" y="1147876"/>
                  </a:lnTo>
                  <a:lnTo>
                    <a:pt x="174498" y="1185265"/>
                  </a:lnTo>
                  <a:lnTo>
                    <a:pt x="195414" y="1215517"/>
                  </a:lnTo>
                  <a:lnTo>
                    <a:pt x="225793" y="1235760"/>
                  </a:lnTo>
                  <a:lnTo>
                    <a:pt x="261988" y="1243139"/>
                  </a:lnTo>
                  <a:lnTo>
                    <a:pt x="333425" y="1243139"/>
                  </a:lnTo>
                  <a:lnTo>
                    <a:pt x="333425" y="909701"/>
                  </a:lnTo>
                  <a:close/>
                </a:path>
                <a:path w="334009" h="1429385">
                  <a:moveTo>
                    <a:pt x="333425" y="819226"/>
                  </a:moveTo>
                  <a:lnTo>
                    <a:pt x="285800" y="819226"/>
                  </a:lnTo>
                  <a:lnTo>
                    <a:pt x="285800" y="866863"/>
                  </a:lnTo>
                  <a:lnTo>
                    <a:pt x="333425" y="866863"/>
                  </a:lnTo>
                  <a:lnTo>
                    <a:pt x="333425" y="819226"/>
                  </a:lnTo>
                  <a:close/>
                </a:path>
                <a:path w="334009" h="1429385">
                  <a:moveTo>
                    <a:pt x="333425" y="533450"/>
                  </a:moveTo>
                  <a:lnTo>
                    <a:pt x="325640" y="496062"/>
                  </a:lnTo>
                  <a:lnTo>
                    <a:pt x="304723" y="465810"/>
                  </a:lnTo>
                  <a:lnTo>
                    <a:pt x="274345" y="445566"/>
                  </a:lnTo>
                  <a:lnTo>
                    <a:pt x="238163" y="438175"/>
                  </a:lnTo>
                  <a:lnTo>
                    <a:pt x="219113" y="438175"/>
                  </a:lnTo>
                  <a:lnTo>
                    <a:pt x="181914" y="446036"/>
                  </a:lnTo>
                  <a:lnTo>
                    <a:pt x="151650" y="467067"/>
                  </a:lnTo>
                  <a:lnTo>
                    <a:pt x="131292" y="497471"/>
                  </a:lnTo>
                  <a:lnTo>
                    <a:pt x="123850" y="533450"/>
                  </a:lnTo>
                  <a:lnTo>
                    <a:pt x="123850" y="709688"/>
                  </a:lnTo>
                  <a:lnTo>
                    <a:pt x="47637" y="709688"/>
                  </a:lnTo>
                  <a:lnTo>
                    <a:pt x="47637" y="457238"/>
                  </a:lnTo>
                  <a:lnTo>
                    <a:pt x="0" y="457238"/>
                  </a:lnTo>
                  <a:lnTo>
                    <a:pt x="0" y="757326"/>
                  </a:lnTo>
                  <a:lnTo>
                    <a:pt x="171475" y="757326"/>
                  </a:lnTo>
                  <a:lnTo>
                    <a:pt x="171475" y="533450"/>
                  </a:lnTo>
                  <a:lnTo>
                    <a:pt x="175234" y="514959"/>
                  </a:lnTo>
                  <a:lnTo>
                    <a:pt x="185458" y="499808"/>
                  </a:lnTo>
                  <a:lnTo>
                    <a:pt x="200609" y="489572"/>
                  </a:lnTo>
                  <a:lnTo>
                    <a:pt x="219113" y="485813"/>
                  </a:lnTo>
                  <a:lnTo>
                    <a:pt x="238163" y="485813"/>
                  </a:lnTo>
                  <a:lnTo>
                    <a:pt x="256654" y="489572"/>
                  </a:lnTo>
                  <a:lnTo>
                    <a:pt x="271805" y="499808"/>
                  </a:lnTo>
                  <a:lnTo>
                    <a:pt x="282041" y="514959"/>
                  </a:lnTo>
                  <a:lnTo>
                    <a:pt x="285800" y="533450"/>
                  </a:lnTo>
                  <a:lnTo>
                    <a:pt x="285800" y="676338"/>
                  </a:lnTo>
                  <a:lnTo>
                    <a:pt x="282041" y="694842"/>
                  </a:lnTo>
                  <a:lnTo>
                    <a:pt x="271805" y="709993"/>
                  </a:lnTo>
                  <a:lnTo>
                    <a:pt x="256654" y="720229"/>
                  </a:lnTo>
                  <a:lnTo>
                    <a:pt x="238163" y="723976"/>
                  </a:lnTo>
                  <a:lnTo>
                    <a:pt x="238163" y="771613"/>
                  </a:lnTo>
                  <a:lnTo>
                    <a:pt x="275755" y="763435"/>
                  </a:lnTo>
                  <a:lnTo>
                    <a:pt x="305968" y="742911"/>
                  </a:lnTo>
                  <a:lnTo>
                    <a:pt x="326110" y="712939"/>
                  </a:lnTo>
                  <a:lnTo>
                    <a:pt x="333425" y="676338"/>
                  </a:lnTo>
                  <a:lnTo>
                    <a:pt x="333425" y="533450"/>
                  </a:lnTo>
                  <a:close/>
                </a:path>
                <a:path w="334009" h="1429385">
                  <a:moveTo>
                    <a:pt x="333425" y="301510"/>
                  </a:moveTo>
                  <a:lnTo>
                    <a:pt x="38582" y="71437"/>
                  </a:lnTo>
                  <a:lnTo>
                    <a:pt x="0" y="71437"/>
                  </a:lnTo>
                  <a:lnTo>
                    <a:pt x="0" y="101447"/>
                  </a:lnTo>
                  <a:lnTo>
                    <a:pt x="296748" y="333425"/>
                  </a:lnTo>
                  <a:lnTo>
                    <a:pt x="333425" y="333425"/>
                  </a:lnTo>
                  <a:lnTo>
                    <a:pt x="333425" y="301510"/>
                  </a:lnTo>
                  <a:close/>
                </a:path>
                <a:path w="334009" h="1429385">
                  <a:moveTo>
                    <a:pt x="333425" y="95262"/>
                  </a:moveTo>
                  <a:lnTo>
                    <a:pt x="325640" y="57861"/>
                  </a:lnTo>
                  <a:lnTo>
                    <a:pt x="318554" y="47625"/>
                  </a:lnTo>
                  <a:lnTo>
                    <a:pt x="304723" y="27622"/>
                  </a:lnTo>
                  <a:lnTo>
                    <a:pt x="285800" y="15024"/>
                  </a:lnTo>
                  <a:lnTo>
                    <a:pt x="285800" y="95262"/>
                  </a:lnTo>
                  <a:lnTo>
                    <a:pt x="282041" y="113741"/>
                  </a:lnTo>
                  <a:lnTo>
                    <a:pt x="271805" y="128892"/>
                  </a:lnTo>
                  <a:lnTo>
                    <a:pt x="256654" y="139128"/>
                  </a:lnTo>
                  <a:lnTo>
                    <a:pt x="238163" y="142887"/>
                  </a:lnTo>
                  <a:lnTo>
                    <a:pt x="219659" y="139128"/>
                  </a:lnTo>
                  <a:lnTo>
                    <a:pt x="204520" y="128892"/>
                  </a:lnTo>
                  <a:lnTo>
                    <a:pt x="194284" y="113741"/>
                  </a:lnTo>
                  <a:lnTo>
                    <a:pt x="190538" y="95262"/>
                  </a:lnTo>
                  <a:lnTo>
                    <a:pt x="194284" y="76758"/>
                  </a:lnTo>
                  <a:lnTo>
                    <a:pt x="204520" y="61607"/>
                  </a:lnTo>
                  <a:lnTo>
                    <a:pt x="219659" y="51371"/>
                  </a:lnTo>
                  <a:lnTo>
                    <a:pt x="238163" y="47625"/>
                  </a:lnTo>
                  <a:lnTo>
                    <a:pt x="256654" y="51371"/>
                  </a:lnTo>
                  <a:lnTo>
                    <a:pt x="271805" y="61607"/>
                  </a:lnTo>
                  <a:lnTo>
                    <a:pt x="282041" y="76758"/>
                  </a:lnTo>
                  <a:lnTo>
                    <a:pt x="285800" y="95262"/>
                  </a:lnTo>
                  <a:lnTo>
                    <a:pt x="285800" y="15024"/>
                  </a:lnTo>
                  <a:lnTo>
                    <a:pt x="274345" y="7378"/>
                  </a:lnTo>
                  <a:lnTo>
                    <a:pt x="238163" y="0"/>
                  </a:lnTo>
                  <a:lnTo>
                    <a:pt x="200964" y="8305"/>
                  </a:lnTo>
                  <a:lnTo>
                    <a:pt x="170700" y="29044"/>
                  </a:lnTo>
                  <a:lnTo>
                    <a:pt x="150342" y="59067"/>
                  </a:lnTo>
                  <a:lnTo>
                    <a:pt x="142900" y="95262"/>
                  </a:lnTo>
                  <a:lnTo>
                    <a:pt x="150685" y="132651"/>
                  </a:lnTo>
                  <a:lnTo>
                    <a:pt x="171589" y="162890"/>
                  </a:lnTo>
                  <a:lnTo>
                    <a:pt x="201968" y="183134"/>
                  </a:lnTo>
                  <a:lnTo>
                    <a:pt x="238163" y="190525"/>
                  </a:lnTo>
                  <a:lnTo>
                    <a:pt x="275755" y="182803"/>
                  </a:lnTo>
                  <a:lnTo>
                    <a:pt x="305968" y="162001"/>
                  </a:lnTo>
                  <a:lnTo>
                    <a:pt x="318655" y="142887"/>
                  </a:lnTo>
                  <a:lnTo>
                    <a:pt x="326110" y="131648"/>
                  </a:lnTo>
                  <a:lnTo>
                    <a:pt x="333425" y="952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3" name="object 113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1612900" y="4216400"/>
              <a:ext cx="723900" cy="1816100"/>
            </a:xfrm>
            <a:prstGeom prst="rect">
              <a:avLst/>
            </a:prstGeom>
          </p:spPr>
        </p:pic>
        <p:sp>
          <p:nvSpPr>
            <p:cNvPr id="114" name="object 114"/>
            <p:cNvSpPr/>
            <p:nvPr/>
          </p:nvSpPr>
          <p:spPr>
            <a:xfrm>
              <a:off x="1771573" y="4399991"/>
              <a:ext cx="334010" cy="1424305"/>
            </a:xfrm>
            <a:custGeom>
              <a:avLst/>
              <a:gdLst/>
              <a:ahLst/>
              <a:cxnLst/>
              <a:rect l="l" t="t" r="r" b="b"/>
              <a:pathLst>
                <a:path w="334010" h="1424304">
                  <a:moveTo>
                    <a:pt x="190538" y="309613"/>
                  </a:moveTo>
                  <a:lnTo>
                    <a:pt x="182753" y="272211"/>
                  </a:lnTo>
                  <a:lnTo>
                    <a:pt x="175666" y="261975"/>
                  </a:lnTo>
                  <a:lnTo>
                    <a:pt x="161836" y="241960"/>
                  </a:lnTo>
                  <a:lnTo>
                    <a:pt x="142900" y="229349"/>
                  </a:lnTo>
                  <a:lnTo>
                    <a:pt x="142900" y="309613"/>
                  </a:lnTo>
                  <a:lnTo>
                    <a:pt x="139141" y="328091"/>
                  </a:lnTo>
                  <a:lnTo>
                    <a:pt x="128905" y="343242"/>
                  </a:lnTo>
                  <a:lnTo>
                    <a:pt x="113753" y="353479"/>
                  </a:lnTo>
                  <a:lnTo>
                    <a:pt x="95275" y="357238"/>
                  </a:lnTo>
                  <a:lnTo>
                    <a:pt x="76771" y="353479"/>
                  </a:lnTo>
                  <a:lnTo>
                    <a:pt x="61620" y="343242"/>
                  </a:lnTo>
                  <a:lnTo>
                    <a:pt x="51396" y="328091"/>
                  </a:lnTo>
                  <a:lnTo>
                    <a:pt x="47637" y="309613"/>
                  </a:lnTo>
                  <a:lnTo>
                    <a:pt x="51396" y="291109"/>
                  </a:lnTo>
                  <a:lnTo>
                    <a:pt x="61620" y="275958"/>
                  </a:lnTo>
                  <a:lnTo>
                    <a:pt x="76771" y="265722"/>
                  </a:lnTo>
                  <a:lnTo>
                    <a:pt x="95275" y="261975"/>
                  </a:lnTo>
                  <a:lnTo>
                    <a:pt x="113753" y="265722"/>
                  </a:lnTo>
                  <a:lnTo>
                    <a:pt x="128905" y="275958"/>
                  </a:lnTo>
                  <a:lnTo>
                    <a:pt x="139141" y="291109"/>
                  </a:lnTo>
                  <a:lnTo>
                    <a:pt x="142900" y="309613"/>
                  </a:lnTo>
                  <a:lnTo>
                    <a:pt x="142900" y="229349"/>
                  </a:lnTo>
                  <a:lnTo>
                    <a:pt x="131457" y="221716"/>
                  </a:lnTo>
                  <a:lnTo>
                    <a:pt x="95275" y="214337"/>
                  </a:lnTo>
                  <a:lnTo>
                    <a:pt x="58077" y="222656"/>
                  </a:lnTo>
                  <a:lnTo>
                    <a:pt x="27800" y="243395"/>
                  </a:lnTo>
                  <a:lnTo>
                    <a:pt x="7442" y="273418"/>
                  </a:lnTo>
                  <a:lnTo>
                    <a:pt x="0" y="309613"/>
                  </a:lnTo>
                  <a:lnTo>
                    <a:pt x="7785" y="347002"/>
                  </a:lnTo>
                  <a:lnTo>
                    <a:pt x="28702" y="377240"/>
                  </a:lnTo>
                  <a:lnTo>
                    <a:pt x="59080" y="397484"/>
                  </a:lnTo>
                  <a:lnTo>
                    <a:pt x="95275" y="404876"/>
                  </a:lnTo>
                  <a:lnTo>
                    <a:pt x="132867" y="397154"/>
                  </a:lnTo>
                  <a:lnTo>
                    <a:pt x="163080" y="376351"/>
                  </a:lnTo>
                  <a:lnTo>
                    <a:pt x="175768" y="357238"/>
                  </a:lnTo>
                  <a:lnTo>
                    <a:pt x="183222" y="345998"/>
                  </a:lnTo>
                  <a:lnTo>
                    <a:pt x="190538" y="309613"/>
                  </a:lnTo>
                  <a:close/>
                </a:path>
                <a:path w="334010" h="1424304">
                  <a:moveTo>
                    <a:pt x="333425" y="1281226"/>
                  </a:moveTo>
                  <a:lnTo>
                    <a:pt x="0" y="1281226"/>
                  </a:lnTo>
                  <a:lnTo>
                    <a:pt x="0" y="1328864"/>
                  </a:lnTo>
                  <a:lnTo>
                    <a:pt x="95262" y="1424127"/>
                  </a:lnTo>
                  <a:lnTo>
                    <a:pt x="142900" y="1424127"/>
                  </a:lnTo>
                  <a:lnTo>
                    <a:pt x="142900" y="1404594"/>
                  </a:lnTo>
                  <a:lnTo>
                    <a:pt x="67170" y="1328864"/>
                  </a:lnTo>
                  <a:lnTo>
                    <a:pt x="333425" y="1328864"/>
                  </a:lnTo>
                  <a:lnTo>
                    <a:pt x="333425" y="1281226"/>
                  </a:lnTo>
                  <a:close/>
                </a:path>
                <a:path w="334010" h="1424304">
                  <a:moveTo>
                    <a:pt x="333425" y="904938"/>
                  </a:moveTo>
                  <a:lnTo>
                    <a:pt x="285800" y="904938"/>
                  </a:lnTo>
                  <a:lnTo>
                    <a:pt x="285800" y="1190739"/>
                  </a:lnTo>
                  <a:lnTo>
                    <a:pt x="261988" y="1190739"/>
                  </a:lnTo>
                  <a:lnTo>
                    <a:pt x="243484" y="1186980"/>
                  </a:lnTo>
                  <a:lnTo>
                    <a:pt x="228333" y="1176756"/>
                  </a:lnTo>
                  <a:lnTo>
                    <a:pt x="218097" y="1161618"/>
                  </a:lnTo>
                  <a:lnTo>
                    <a:pt x="214350" y="1143114"/>
                  </a:lnTo>
                  <a:lnTo>
                    <a:pt x="214350" y="1000213"/>
                  </a:lnTo>
                  <a:lnTo>
                    <a:pt x="206565" y="962825"/>
                  </a:lnTo>
                  <a:lnTo>
                    <a:pt x="185648" y="932573"/>
                  </a:lnTo>
                  <a:lnTo>
                    <a:pt x="155270" y="912329"/>
                  </a:lnTo>
                  <a:lnTo>
                    <a:pt x="119087" y="904938"/>
                  </a:lnTo>
                  <a:lnTo>
                    <a:pt x="95275" y="904938"/>
                  </a:lnTo>
                  <a:lnTo>
                    <a:pt x="58077" y="912799"/>
                  </a:lnTo>
                  <a:lnTo>
                    <a:pt x="27800" y="933831"/>
                  </a:lnTo>
                  <a:lnTo>
                    <a:pt x="7442" y="964234"/>
                  </a:lnTo>
                  <a:lnTo>
                    <a:pt x="0" y="1000213"/>
                  </a:lnTo>
                  <a:lnTo>
                    <a:pt x="0" y="1143114"/>
                  </a:lnTo>
                  <a:lnTo>
                    <a:pt x="7785" y="1180503"/>
                  </a:lnTo>
                  <a:lnTo>
                    <a:pt x="28702" y="1210754"/>
                  </a:lnTo>
                  <a:lnTo>
                    <a:pt x="59080" y="1230998"/>
                  </a:lnTo>
                  <a:lnTo>
                    <a:pt x="95275" y="1238377"/>
                  </a:lnTo>
                  <a:lnTo>
                    <a:pt x="95275" y="1190739"/>
                  </a:lnTo>
                  <a:lnTo>
                    <a:pt x="76771" y="1186980"/>
                  </a:lnTo>
                  <a:lnTo>
                    <a:pt x="61620" y="1176756"/>
                  </a:lnTo>
                  <a:lnTo>
                    <a:pt x="51384" y="1161618"/>
                  </a:lnTo>
                  <a:lnTo>
                    <a:pt x="47637" y="1143114"/>
                  </a:lnTo>
                  <a:lnTo>
                    <a:pt x="47637" y="1000213"/>
                  </a:lnTo>
                  <a:lnTo>
                    <a:pt x="51384" y="981722"/>
                  </a:lnTo>
                  <a:lnTo>
                    <a:pt x="61620" y="966571"/>
                  </a:lnTo>
                  <a:lnTo>
                    <a:pt x="76771" y="956335"/>
                  </a:lnTo>
                  <a:lnTo>
                    <a:pt x="95275" y="952576"/>
                  </a:lnTo>
                  <a:lnTo>
                    <a:pt x="119087" y="952576"/>
                  </a:lnTo>
                  <a:lnTo>
                    <a:pt x="137579" y="956335"/>
                  </a:lnTo>
                  <a:lnTo>
                    <a:pt x="152730" y="966571"/>
                  </a:lnTo>
                  <a:lnTo>
                    <a:pt x="162966" y="981722"/>
                  </a:lnTo>
                  <a:lnTo>
                    <a:pt x="166725" y="1000213"/>
                  </a:lnTo>
                  <a:lnTo>
                    <a:pt x="166725" y="1143114"/>
                  </a:lnTo>
                  <a:lnTo>
                    <a:pt x="174498" y="1180503"/>
                  </a:lnTo>
                  <a:lnTo>
                    <a:pt x="195414" y="1210754"/>
                  </a:lnTo>
                  <a:lnTo>
                    <a:pt x="225793" y="1230998"/>
                  </a:lnTo>
                  <a:lnTo>
                    <a:pt x="261988" y="1238377"/>
                  </a:lnTo>
                  <a:lnTo>
                    <a:pt x="333425" y="1238377"/>
                  </a:lnTo>
                  <a:lnTo>
                    <a:pt x="333425" y="904938"/>
                  </a:lnTo>
                  <a:close/>
                </a:path>
                <a:path w="334010" h="1424304">
                  <a:moveTo>
                    <a:pt x="333425" y="814463"/>
                  </a:moveTo>
                  <a:lnTo>
                    <a:pt x="285800" y="814463"/>
                  </a:lnTo>
                  <a:lnTo>
                    <a:pt x="285800" y="862101"/>
                  </a:lnTo>
                  <a:lnTo>
                    <a:pt x="333425" y="862101"/>
                  </a:lnTo>
                  <a:lnTo>
                    <a:pt x="333425" y="814463"/>
                  </a:lnTo>
                  <a:close/>
                </a:path>
                <a:path w="334010" h="1424304">
                  <a:moveTo>
                    <a:pt x="333425" y="533450"/>
                  </a:moveTo>
                  <a:lnTo>
                    <a:pt x="325640" y="496062"/>
                  </a:lnTo>
                  <a:lnTo>
                    <a:pt x="304723" y="465810"/>
                  </a:lnTo>
                  <a:lnTo>
                    <a:pt x="274345" y="445566"/>
                  </a:lnTo>
                  <a:lnTo>
                    <a:pt x="238163" y="438175"/>
                  </a:lnTo>
                  <a:lnTo>
                    <a:pt x="217614" y="440232"/>
                  </a:lnTo>
                  <a:lnTo>
                    <a:pt x="198856" y="446341"/>
                  </a:lnTo>
                  <a:lnTo>
                    <a:pt x="181889" y="456476"/>
                  </a:lnTo>
                  <a:lnTo>
                    <a:pt x="166712" y="470573"/>
                  </a:lnTo>
                  <a:lnTo>
                    <a:pt x="151523" y="456476"/>
                  </a:lnTo>
                  <a:lnTo>
                    <a:pt x="134556" y="446341"/>
                  </a:lnTo>
                  <a:lnTo>
                    <a:pt x="115811" y="440232"/>
                  </a:lnTo>
                  <a:lnTo>
                    <a:pt x="95275" y="438175"/>
                  </a:lnTo>
                  <a:lnTo>
                    <a:pt x="58077" y="446036"/>
                  </a:lnTo>
                  <a:lnTo>
                    <a:pt x="27800" y="467067"/>
                  </a:lnTo>
                  <a:lnTo>
                    <a:pt x="7442" y="497471"/>
                  </a:lnTo>
                  <a:lnTo>
                    <a:pt x="0" y="533450"/>
                  </a:lnTo>
                  <a:lnTo>
                    <a:pt x="0" y="676338"/>
                  </a:lnTo>
                  <a:lnTo>
                    <a:pt x="7785" y="713740"/>
                  </a:lnTo>
                  <a:lnTo>
                    <a:pt x="28702" y="743991"/>
                  </a:lnTo>
                  <a:lnTo>
                    <a:pt x="59080" y="764235"/>
                  </a:lnTo>
                  <a:lnTo>
                    <a:pt x="95275" y="771613"/>
                  </a:lnTo>
                  <a:lnTo>
                    <a:pt x="95275" y="723976"/>
                  </a:lnTo>
                  <a:lnTo>
                    <a:pt x="76771" y="720217"/>
                  </a:lnTo>
                  <a:lnTo>
                    <a:pt x="61620" y="709993"/>
                  </a:lnTo>
                  <a:lnTo>
                    <a:pt x="51396" y="694842"/>
                  </a:lnTo>
                  <a:lnTo>
                    <a:pt x="47637" y="676338"/>
                  </a:lnTo>
                  <a:lnTo>
                    <a:pt x="47637" y="533450"/>
                  </a:lnTo>
                  <a:lnTo>
                    <a:pt x="51396" y="514959"/>
                  </a:lnTo>
                  <a:lnTo>
                    <a:pt x="61620" y="499808"/>
                  </a:lnTo>
                  <a:lnTo>
                    <a:pt x="76771" y="489572"/>
                  </a:lnTo>
                  <a:lnTo>
                    <a:pt x="95275" y="485813"/>
                  </a:lnTo>
                  <a:lnTo>
                    <a:pt x="113753" y="489572"/>
                  </a:lnTo>
                  <a:lnTo>
                    <a:pt x="128905" y="499808"/>
                  </a:lnTo>
                  <a:lnTo>
                    <a:pt x="139141" y="514959"/>
                  </a:lnTo>
                  <a:lnTo>
                    <a:pt x="142900" y="533450"/>
                  </a:lnTo>
                  <a:lnTo>
                    <a:pt x="142900" y="628713"/>
                  </a:lnTo>
                  <a:lnTo>
                    <a:pt x="190525" y="628713"/>
                  </a:lnTo>
                  <a:lnTo>
                    <a:pt x="190525" y="533450"/>
                  </a:lnTo>
                  <a:lnTo>
                    <a:pt x="194284" y="514959"/>
                  </a:lnTo>
                  <a:lnTo>
                    <a:pt x="204508" y="499808"/>
                  </a:lnTo>
                  <a:lnTo>
                    <a:pt x="219659" y="489572"/>
                  </a:lnTo>
                  <a:lnTo>
                    <a:pt x="238163" y="485813"/>
                  </a:lnTo>
                  <a:lnTo>
                    <a:pt x="256654" y="489572"/>
                  </a:lnTo>
                  <a:lnTo>
                    <a:pt x="271805" y="499808"/>
                  </a:lnTo>
                  <a:lnTo>
                    <a:pt x="282041" y="514959"/>
                  </a:lnTo>
                  <a:lnTo>
                    <a:pt x="285800" y="533450"/>
                  </a:lnTo>
                  <a:lnTo>
                    <a:pt x="285800" y="676338"/>
                  </a:lnTo>
                  <a:lnTo>
                    <a:pt x="282041" y="694842"/>
                  </a:lnTo>
                  <a:lnTo>
                    <a:pt x="271805" y="709993"/>
                  </a:lnTo>
                  <a:lnTo>
                    <a:pt x="256654" y="720217"/>
                  </a:lnTo>
                  <a:lnTo>
                    <a:pt x="238163" y="723976"/>
                  </a:lnTo>
                  <a:lnTo>
                    <a:pt x="238163" y="771613"/>
                  </a:lnTo>
                  <a:lnTo>
                    <a:pt x="275755" y="763435"/>
                  </a:lnTo>
                  <a:lnTo>
                    <a:pt x="305968" y="742924"/>
                  </a:lnTo>
                  <a:lnTo>
                    <a:pt x="326110" y="712939"/>
                  </a:lnTo>
                  <a:lnTo>
                    <a:pt x="333425" y="676338"/>
                  </a:lnTo>
                  <a:lnTo>
                    <a:pt x="333425" y="533450"/>
                  </a:lnTo>
                  <a:close/>
                </a:path>
                <a:path w="334010" h="1424304">
                  <a:moveTo>
                    <a:pt x="333425" y="301510"/>
                  </a:moveTo>
                  <a:lnTo>
                    <a:pt x="38582" y="71437"/>
                  </a:lnTo>
                  <a:lnTo>
                    <a:pt x="0" y="71437"/>
                  </a:lnTo>
                  <a:lnTo>
                    <a:pt x="0" y="101447"/>
                  </a:lnTo>
                  <a:lnTo>
                    <a:pt x="296748" y="333425"/>
                  </a:lnTo>
                  <a:lnTo>
                    <a:pt x="333425" y="333425"/>
                  </a:lnTo>
                  <a:lnTo>
                    <a:pt x="333425" y="301510"/>
                  </a:lnTo>
                  <a:close/>
                </a:path>
                <a:path w="334010" h="1424304">
                  <a:moveTo>
                    <a:pt x="333425" y="95262"/>
                  </a:moveTo>
                  <a:lnTo>
                    <a:pt x="325640" y="57861"/>
                  </a:lnTo>
                  <a:lnTo>
                    <a:pt x="318554" y="47625"/>
                  </a:lnTo>
                  <a:lnTo>
                    <a:pt x="304723" y="27622"/>
                  </a:lnTo>
                  <a:lnTo>
                    <a:pt x="285800" y="15024"/>
                  </a:lnTo>
                  <a:lnTo>
                    <a:pt x="285800" y="95262"/>
                  </a:lnTo>
                  <a:lnTo>
                    <a:pt x="282041" y="113741"/>
                  </a:lnTo>
                  <a:lnTo>
                    <a:pt x="271805" y="128892"/>
                  </a:lnTo>
                  <a:lnTo>
                    <a:pt x="256654" y="139128"/>
                  </a:lnTo>
                  <a:lnTo>
                    <a:pt x="238163" y="142887"/>
                  </a:lnTo>
                  <a:lnTo>
                    <a:pt x="219659" y="139128"/>
                  </a:lnTo>
                  <a:lnTo>
                    <a:pt x="204520" y="128892"/>
                  </a:lnTo>
                  <a:lnTo>
                    <a:pt x="194284" y="113741"/>
                  </a:lnTo>
                  <a:lnTo>
                    <a:pt x="190538" y="95262"/>
                  </a:lnTo>
                  <a:lnTo>
                    <a:pt x="194284" y="76758"/>
                  </a:lnTo>
                  <a:lnTo>
                    <a:pt x="204520" y="61607"/>
                  </a:lnTo>
                  <a:lnTo>
                    <a:pt x="219659" y="51371"/>
                  </a:lnTo>
                  <a:lnTo>
                    <a:pt x="238163" y="47625"/>
                  </a:lnTo>
                  <a:lnTo>
                    <a:pt x="256654" y="51371"/>
                  </a:lnTo>
                  <a:lnTo>
                    <a:pt x="271805" y="61607"/>
                  </a:lnTo>
                  <a:lnTo>
                    <a:pt x="282041" y="76758"/>
                  </a:lnTo>
                  <a:lnTo>
                    <a:pt x="285800" y="95262"/>
                  </a:lnTo>
                  <a:lnTo>
                    <a:pt x="285800" y="15024"/>
                  </a:lnTo>
                  <a:lnTo>
                    <a:pt x="274345" y="7378"/>
                  </a:lnTo>
                  <a:lnTo>
                    <a:pt x="238163" y="0"/>
                  </a:lnTo>
                  <a:lnTo>
                    <a:pt x="200964" y="8305"/>
                  </a:lnTo>
                  <a:lnTo>
                    <a:pt x="170700" y="29044"/>
                  </a:lnTo>
                  <a:lnTo>
                    <a:pt x="150342" y="59067"/>
                  </a:lnTo>
                  <a:lnTo>
                    <a:pt x="142900" y="95262"/>
                  </a:lnTo>
                  <a:lnTo>
                    <a:pt x="150685" y="132651"/>
                  </a:lnTo>
                  <a:lnTo>
                    <a:pt x="171589" y="162890"/>
                  </a:lnTo>
                  <a:lnTo>
                    <a:pt x="201968" y="183134"/>
                  </a:lnTo>
                  <a:lnTo>
                    <a:pt x="238163" y="190525"/>
                  </a:lnTo>
                  <a:lnTo>
                    <a:pt x="275755" y="182803"/>
                  </a:lnTo>
                  <a:lnTo>
                    <a:pt x="305968" y="162001"/>
                  </a:lnTo>
                  <a:lnTo>
                    <a:pt x="318655" y="142887"/>
                  </a:lnTo>
                  <a:lnTo>
                    <a:pt x="326110" y="131648"/>
                  </a:lnTo>
                  <a:lnTo>
                    <a:pt x="333425" y="952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5" name="object 115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2273300" y="4305300"/>
              <a:ext cx="723900" cy="1727200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2431973" y="4495241"/>
              <a:ext cx="334010" cy="1329055"/>
            </a:xfrm>
            <a:custGeom>
              <a:avLst/>
              <a:gdLst/>
              <a:ahLst/>
              <a:cxnLst/>
              <a:rect l="l" t="t" r="r" b="b"/>
              <a:pathLst>
                <a:path w="334010" h="1329054">
                  <a:moveTo>
                    <a:pt x="190538" y="309613"/>
                  </a:moveTo>
                  <a:lnTo>
                    <a:pt x="182753" y="272211"/>
                  </a:lnTo>
                  <a:lnTo>
                    <a:pt x="175666" y="261975"/>
                  </a:lnTo>
                  <a:lnTo>
                    <a:pt x="161836" y="241960"/>
                  </a:lnTo>
                  <a:lnTo>
                    <a:pt x="142900" y="229349"/>
                  </a:lnTo>
                  <a:lnTo>
                    <a:pt x="142900" y="309613"/>
                  </a:lnTo>
                  <a:lnTo>
                    <a:pt x="139141" y="328091"/>
                  </a:lnTo>
                  <a:lnTo>
                    <a:pt x="128905" y="343242"/>
                  </a:lnTo>
                  <a:lnTo>
                    <a:pt x="113753" y="353479"/>
                  </a:lnTo>
                  <a:lnTo>
                    <a:pt x="95275" y="357238"/>
                  </a:lnTo>
                  <a:lnTo>
                    <a:pt x="76771" y="353479"/>
                  </a:lnTo>
                  <a:lnTo>
                    <a:pt x="61620" y="343242"/>
                  </a:lnTo>
                  <a:lnTo>
                    <a:pt x="51396" y="328091"/>
                  </a:lnTo>
                  <a:lnTo>
                    <a:pt x="47637" y="309613"/>
                  </a:lnTo>
                  <a:lnTo>
                    <a:pt x="51396" y="291109"/>
                  </a:lnTo>
                  <a:lnTo>
                    <a:pt x="61620" y="275958"/>
                  </a:lnTo>
                  <a:lnTo>
                    <a:pt x="76771" y="265722"/>
                  </a:lnTo>
                  <a:lnTo>
                    <a:pt x="95275" y="261975"/>
                  </a:lnTo>
                  <a:lnTo>
                    <a:pt x="113753" y="265722"/>
                  </a:lnTo>
                  <a:lnTo>
                    <a:pt x="128905" y="275958"/>
                  </a:lnTo>
                  <a:lnTo>
                    <a:pt x="139141" y="291109"/>
                  </a:lnTo>
                  <a:lnTo>
                    <a:pt x="142900" y="309613"/>
                  </a:lnTo>
                  <a:lnTo>
                    <a:pt x="142900" y="229349"/>
                  </a:lnTo>
                  <a:lnTo>
                    <a:pt x="131457" y="221716"/>
                  </a:lnTo>
                  <a:lnTo>
                    <a:pt x="95275" y="214337"/>
                  </a:lnTo>
                  <a:lnTo>
                    <a:pt x="58077" y="222656"/>
                  </a:lnTo>
                  <a:lnTo>
                    <a:pt x="27800" y="243395"/>
                  </a:lnTo>
                  <a:lnTo>
                    <a:pt x="7442" y="273418"/>
                  </a:lnTo>
                  <a:lnTo>
                    <a:pt x="0" y="309613"/>
                  </a:lnTo>
                  <a:lnTo>
                    <a:pt x="7785" y="347002"/>
                  </a:lnTo>
                  <a:lnTo>
                    <a:pt x="28702" y="377240"/>
                  </a:lnTo>
                  <a:lnTo>
                    <a:pt x="59080" y="397484"/>
                  </a:lnTo>
                  <a:lnTo>
                    <a:pt x="95275" y="404876"/>
                  </a:lnTo>
                  <a:lnTo>
                    <a:pt x="132867" y="397154"/>
                  </a:lnTo>
                  <a:lnTo>
                    <a:pt x="163080" y="376351"/>
                  </a:lnTo>
                  <a:lnTo>
                    <a:pt x="175768" y="357238"/>
                  </a:lnTo>
                  <a:lnTo>
                    <a:pt x="183222" y="345998"/>
                  </a:lnTo>
                  <a:lnTo>
                    <a:pt x="190538" y="309613"/>
                  </a:lnTo>
                  <a:close/>
                </a:path>
                <a:path w="334010" h="1329054">
                  <a:moveTo>
                    <a:pt x="333425" y="1185976"/>
                  </a:moveTo>
                  <a:lnTo>
                    <a:pt x="0" y="1185976"/>
                  </a:lnTo>
                  <a:lnTo>
                    <a:pt x="0" y="1233614"/>
                  </a:lnTo>
                  <a:lnTo>
                    <a:pt x="95262" y="1328877"/>
                  </a:lnTo>
                  <a:lnTo>
                    <a:pt x="142900" y="1328877"/>
                  </a:lnTo>
                  <a:lnTo>
                    <a:pt x="142900" y="1309344"/>
                  </a:lnTo>
                  <a:lnTo>
                    <a:pt x="67170" y="1233614"/>
                  </a:lnTo>
                  <a:lnTo>
                    <a:pt x="333425" y="1233614"/>
                  </a:lnTo>
                  <a:lnTo>
                    <a:pt x="333425" y="1185976"/>
                  </a:lnTo>
                  <a:close/>
                </a:path>
                <a:path w="334010" h="1329054">
                  <a:moveTo>
                    <a:pt x="333425" y="904963"/>
                  </a:moveTo>
                  <a:lnTo>
                    <a:pt x="325640" y="867575"/>
                  </a:lnTo>
                  <a:lnTo>
                    <a:pt x="318566" y="857326"/>
                  </a:lnTo>
                  <a:lnTo>
                    <a:pt x="304723" y="837323"/>
                  </a:lnTo>
                  <a:lnTo>
                    <a:pt x="285788" y="824712"/>
                  </a:lnTo>
                  <a:lnTo>
                    <a:pt x="285788" y="904963"/>
                  </a:lnTo>
                  <a:lnTo>
                    <a:pt x="285788" y="1047864"/>
                  </a:lnTo>
                  <a:lnTo>
                    <a:pt x="282028" y="1066355"/>
                  </a:lnTo>
                  <a:lnTo>
                    <a:pt x="271792" y="1081506"/>
                  </a:lnTo>
                  <a:lnTo>
                    <a:pt x="256654" y="1091730"/>
                  </a:lnTo>
                  <a:lnTo>
                    <a:pt x="238150" y="1095489"/>
                  </a:lnTo>
                  <a:lnTo>
                    <a:pt x="95262" y="1095489"/>
                  </a:lnTo>
                  <a:lnTo>
                    <a:pt x="76771" y="1091730"/>
                  </a:lnTo>
                  <a:lnTo>
                    <a:pt x="61620" y="1081506"/>
                  </a:lnTo>
                  <a:lnTo>
                    <a:pt x="51396" y="1066355"/>
                  </a:lnTo>
                  <a:lnTo>
                    <a:pt x="47637" y="1047864"/>
                  </a:lnTo>
                  <a:lnTo>
                    <a:pt x="47637" y="904963"/>
                  </a:lnTo>
                  <a:lnTo>
                    <a:pt x="51396" y="886472"/>
                  </a:lnTo>
                  <a:lnTo>
                    <a:pt x="61620" y="871321"/>
                  </a:lnTo>
                  <a:lnTo>
                    <a:pt x="76771" y="861085"/>
                  </a:lnTo>
                  <a:lnTo>
                    <a:pt x="95262" y="857326"/>
                  </a:lnTo>
                  <a:lnTo>
                    <a:pt x="238150" y="857326"/>
                  </a:lnTo>
                  <a:lnTo>
                    <a:pt x="256654" y="861085"/>
                  </a:lnTo>
                  <a:lnTo>
                    <a:pt x="271792" y="871321"/>
                  </a:lnTo>
                  <a:lnTo>
                    <a:pt x="282028" y="886472"/>
                  </a:lnTo>
                  <a:lnTo>
                    <a:pt x="285788" y="904963"/>
                  </a:lnTo>
                  <a:lnTo>
                    <a:pt x="285788" y="824712"/>
                  </a:lnTo>
                  <a:lnTo>
                    <a:pt x="274345" y="817079"/>
                  </a:lnTo>
                  <a:lnTo>
                    <a:pt x="238150" y="809688"/>
                  </a:lnTo>
                  <a:lnTo>
                    <a:pt x="95262" y="809688"/>
                  </a:lnTo>
                  <a:lnTo>
                    <a:pt x="58077" y="818019"/>
                  </a:lnTo>
                  <a:lnTo>
                    <a:pt x="27800" y="838758"/>
                  </a:lnTo>
                  <a:lnTo>
                    <a:pt x="7454" y="868781"/>
                  </a:lnTo>
                  <a:lnTo>
                    <a:pt x="0" y="904963"/>
                  </a:lnTo>
                  <a:lnTo>
                    <a:pt x="0" y="1047864"/>
                  </a:lnTo>
                  <a:lnTo>
                    <a:pt x="7785" y="1085253"/>
                  </a:lnTo>
                  <a:lnTo>
                    <a:pt x="28702" y="1115504"/>
                  </a:lnTo>
                  <a:lnTo>
                    <a:pt x="59080" y="1135748"/>
                  </a:lnTo>
                  <a:lnTo>
                    <a:pt x="95262" y="1143127"/>
                  </a:lnTo>
                  <a:lnTo>
                    <a:pt x="238150" y="1143127"/>
                  </a:lnTo>
                  <a:lnTo>
                    <a:pt x="275755" y="1135418"/>
                  </a:lnTo>
                  <a:lnTo>
                    <a:pt x="305981" y="1114615"/>
                  </a:lnTo>
                  <a:lnTo>
                    <a:pt x="318655" y="1095489"/>
                  </a:lnTo>
                  <a:lnTo>
                    <a:pt x="326110" y="1084249"/>
                  </a:lnTo>
                  <a:lnTo>
                    <a:pt x="333425" y="1047864"/>
                  </a:lnTo>
                  <a:lnTo>
                    <a:pt x="333425" y="904963"/>
                  </a:lnTo>
                  <a:close/>
                </a:path>
                <a:path w="334010" h="1329054">
                  <a:moveTo>
                    <a:pt x="333425" y="533450"/>
                  </a:moveTo>
                  <a:lnTo>
                    <a:pt x="325640" y="496062"/>
                  </a:lnTo>
                  <a:lnTo>
                    <a:pt x="304723" y="465810"/>
                  </a:lnTo>
                  <a:lnTo>
                    <a:pt x="274345" y="445566"/>
                  </a:lnTo>
                  <a:lnTo>
                    <a:pt x="238163" y="438175"/>
                  </a:lnTo>
                  <a:lnTo>
                    <a:pt x="217614" y="440232"/>
                  </a:lnTo>
                  <a:lnTo>
                    <a:pt x="198856" y="446341"/>
                  </a:lnTo>
                  <a:lnTo>
                    <a:pt x="181889" y="456476"/>
                  </a:lnTo>
                  <a:lnTo>
                    <a:pt x="166712" y="470573"/>
                  </a:lnTo>
                  <a:lnTo>
                    <a:pt x="151523" y="456476"/>
                  </a:lnTo>
                  <a:lnTo>
                    <a:pt x="134556" y="446341"/>
                  </a:lnTo>
                  <a:lnTo>
                    <a:pt x="115811" y="440232"/>
                  </a:lnTo>
                  <a:lnTo>
                    <a:pt x="95275" y="438175"/>
                  </a:lnTo>
                  <a:lnTo>
                    <a:pt x="58077" y="446036"/>
                  </a:lnTo>
                  <a:lnTo>
                    <a:pt x="27800" y="467067"/>
                  </a:lnTo>
                  <a:lnTo>
                    <a:pt x="7442" y="497471"/>
                  </a:lnTo>
                  <a:lnTo>
                    <a:pt x="0" y="533450"/>
                  </a:lnTo>
                  <a:lnTo>
                    <a:pt x="0" y="676338"/>
                  </a:lnTo>
                  <a:lnTo>
                    <a:pt x="7785" y="713740"/>
                  </a:lnTo>
                  <a:lnTo>
                    <a:pt x="28702" y="743991"/>
                  </a:lnTo>
                  <a:lnTo>
                    <a:pt x="59080" y="764235"/>
                  </a:lnTo>
                  <a:lnTo>
                    <a:pt x="95275" y="771613"/>
                  </a:lnTo>
                  <a:lnTo>
                    <a:pt x="95275" y="723976"/>
                  </a:lnTo>
                  <a:lnTo>
                    <a:pt x="76771" y="720217"/>
                  </a:lnTo>
                  <a:lnTo>
                    <a:pt x="61620" y="709993"/>
                  </a:lnTo>
                  <a:lnTo>
                    <a:pt x="51396" y="694842"/>
                  </a:lnTo>
                  <a:lnTo>
                    <a:pt x="47637" y="676338"/>
                  </a:lnTo>
                  <a:lnTo>
                    <a:pt x="47637" y="533450"/>
                  </a:lnTo>
                  <a:lnTo>
                    <a:pt x="51396" y="514959"/>
                  </a:lnTo>
                  <a:lnTo>
                    <a:pt x="61620" y="499808"/>
                  </a:lnTo>
                  <a:lnTo>
                    <a:pt x="76771" y="489572"/>
                  </a:lnTo>
                  <a:lnTo>
                    <a:pt x="95275" y="485813"/>
                  </a:lnTo>
                  <a:lnTo>
                    <a:pt x="113753" y="489572"/>
                  </a:lnTo>
                  <a:lnTo>
                    <a:pt x="128905" y="499808"/>
                  </a:lnTo>
                  <a:lnTo>
                    <a:pt x="139141" y="514959"/>
                  </a:lnTo>
                  <a:lnTo>
                    <a:pt x="142900" y="533450"/>
                  </a:lnTo>
                  <a:lnTo>
                    <a:pt x="142900" y="628713"/>
                  </a:lnTo>
                  <a:lnTo>
                    <a:pt x="190525" y="628713"/>
                  </a:lnTo>
                  <a:lnTo>
                    <a:pt x="190525" y="533450"/>
                  </a:lnTo>
                  <a:lnTo>
                    <a:pt x="194284" y="514959"/>
                  </a:lnTo>
                  <a:lnTo>
                    <a:pt x="204508" y="499808"/>
                  </a:lnTo>
                  <a:lnTo>
                    <a:pt x="219659" y="489572"/>
                  </a:lnTo>
                  <a:lnTo>
                    <a:pt x="238163" y="485813"/>
                  </a:lnTo>
                  <a:lnTo>
                    <a:pt x="256654" y="489572"/>
                  </a:lnTo>
                  <a:lnTo>
                    <a:pt x="271805" y="499808"/>
                  </a:lnTo>
                  <a:lnTo>
                    <a:pt x="282041" y="514959"/>
                  </a:lnTo>
                  <a:lnTo>
                    <a:pt x="285800" y="533450"/>
                  </a:lnTo>
                  <a:lnTo>
                    <a:pt x="285800" y="676338"/>
                  </a:lnTo>
                  <a:lnTo>
                    <a:pt x="282041" y="694842"/>
                  </a:lnTo>
                  <a:lnTo>
                    <a:pt x="271805" y="709993"/>
                  </a:lnTo>
                  <a:lnTo>
                    <a:pt x="256654" y="720217"/>
                  </a:lnTo>
                  <a:lnTo>
                    <a:pt x="238163" y="723976"/>
                  </a:lnTo>
                  <a:lnTo>
                    <a:pt x="238163" y="771613"/>
                  </a:lnTo>
                  <a:lnTo>
                    <a:pt x="275755" y="763435"/>
                  </a:lnTo>
                  <a:lnTo>
                    <a:pt x="305968" y="742924"/>
                  </a:lnTo>
                  <a:lnTo>
                    <a:pt x="326110" y="712939"/>
                  </a:lnTo>
                  <a:lnTo>
                    <a:pt x="333425" y="676338"/>
                  </a:lnTo>
                  <a:lnTo>
                    <a:pt x="333425" y="533450"/>
                  </a:lnTo>
                  <a:close/>
                </a:path>
                <a:path w="334010" h="1329054">
                  <a:moveTo>
                    <a:pt x="333425" y="301510"/>
                  </a:moveTo>
                  <a:lnTo>
                    <a:pt x="38582" y="71437"/>
                  </a:lnTo>
                  <a:lnTo>
                    <a:pt x="0" y="71437"/>
                  </a:lnTo>
                  <a:lnTo>
                    <a:pt x="0" y="101447"/>
                  </a:lnTo>
                  <a:lnTo>
                    <a:pt x="296748" y="333425"/>
                  </a:lnTo>
                  <a:lnTo>
                    <a:pt x="333425" y="333425"/>
                  </a:lnTo>
                  <a:lnTo>
                    <a:pt x="333425" y="301510"/>
                  </a:lnTo>
                  <a:close/>
                </a:path>
                <a:path w="334010" h="1329054">
                  <a:moveTo>
                    <a:pt x="333425" y="95262"/>
                  </a:moveTo>
                  <a:lnTo>
                    <a:pt x="325640" y="57861"/>
                  </a:lnTo>
                  <a:lnTo>
                    <a:pt x="318554" y="47625"/>
                  </a:lnTo>
                  <a:lnTo>
                    <a:pt x="304723" y="27622"/>
                  </a:lnTo>
                  <a:lnTo>
                    <a:pt x="285800" y="15024"/>
                  </a:lnTo>
                  <a:lnTo>
                    <a:pt x="285800" y="95262"/>
                  </a:lnTo>
                  <a:lnTo>
                    <a:pt x="282041" y="113741"/>
                  </a:lnTo>
                  <a:lnTo>
                    <a:pt x="271805" y="128892"/>
                  </a:lnTo>
                  <a:lnTo>
                    <a:pt x="256654" y="139128"/>
                  </a:lnTo>
                  <a:lnTo>
                    <a:pt x="238163" y="142887"/>
                  </a:lnTo>
                  <a:lnTo>
                    <a:pt x="219659" y="139128"/>
                  </a:lnTo>
                  <a:lnTo>
                    <a:pt x="204520" y="128892"/>
                  </a:lnTo>
                  <a:lnTo>
                    <a:pt x="194284" y="113741"/>
                  </a:lnTo>
                  <a:lnTo>
                    <a:pt x="190538" y="95262"/>
                  </a:lnTo>
                  <a:lnTo>
                    <a:pt x="194284" y="76758"/>
                  </a:lnTo>
                  <a:lnTo>
                    <a:pt x="204520" y="61607"/>
                  </a:lnTo>
                  <a:lnTo>
                    <a:pt x="219659" y="51371"/>
                  </a:lnTo>
                  <a:lnTo>
                    <a:pt x="238163" y="47625"/>
                  </a:lnTo>
                  <a:lnTo>
                    <a:pt x="256654" y="51371"/>
                  </a:lnTo>
                  <a:lnTo>
                    <a:pt x="271805" y="61607"/>
                  </a:lnTo>
                  <a:lnTo>
                    <a:pt x="282041" y="76758"/>
                  </a:lnTo>
                  <a:lnTo>
                    <a:pt x="285800" y="95262"/>
                  </a:lnTo>
                  <a:lnTo>
                    <a:pt x="285800" y="15024"/>
                  </a:lnTo>
                  <a:lnTo>
                    <a:pt x="274345" y="7378"/>
                  </a:lnTo>
                  <a:lnTo>
                    <a:pt x="238163" y="0"/>
                  </a:lnTo>
                  <a:lnTo>
                    <a:pt x="200964" y="8305"/>
                  </a:lnTo>
                  <a:lnTo>
                    <a:pt x="170700" y="29044"/>
                  </a:lnTo>
                  <a:lnTo>
                    <a:pt x="150342" y="59067"/>
                  </a:lnTo>
                  <a:lnTo>
                    <a:pt x="142900" y="95262"/>
                  </a:lnTo>
                  <a:lnTo>
                    <a:pt x="150685" y="132651"/>
                  </a:lnTo>
                  <a:lnTo>
                    <a:pt x="171589" y="162890"/>
                  </a:lnTo>
                  <a:lnTo>
                    <a:pt x="201968" y="183134"/>
                  </a:lnTo>
                  <a:lnTo>
                    <a:pt x="238163" y="190525"/>
                  </a:lnTo>
                  <a:lnTo>
                    <a:pt x="275755" y="182803"/>
                  </a:lnTo>
                  <a:lnTo>
                    <a:pt x="305968" y="162001"/>
                  </a:lnTo>
                  <a:lnTo>
                    <a:pt x="318655" y="142887"/>
                  </a:lnTo>
                  <a:lnTo>
                    <a:pt x="326110" y="131648"/>
                  </a:lnTo>
                  <a:lnTo>
                    <a:pt x="333425" y="952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7" name="object 117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2946400" y="4216400"/>
              <a:ext cx="723900" cy="1816100"/>
            </a:xfrm>
            <a:prstGeom prst="rect">
              <a:avLst/>
            </a:prstGeom>
          </p:spPr>
        </p:pic>
        <p:sp>
          <p:nvSpPr>
            <p:cNvPr id="118" name="object 118"/>
            <p:cNvSpPr/>
            <p:nvPr/>
          </p:nvSpPr>
          <p:spPr>
            <a:xfrm>
              <a:off x="3105074" y="4399991"/>
              <a:ext cx="334010" cy="1424305"/>
            </a:xfrm>
            <a:custGeom>
              <a:avLst/>
              <a:gdLst/>
              <a:ahLst/>
              <a:cxnLst/>
              <a:rect l="l" t="t" r="r" b="b"/>
              <a:pathLst>
                <a:path w="334010" h="1424304">
                  <a:moveTo>
                    <a:pt x="190538" y="309613"/>
                  </a:moveTo>
                  <a:lnTo>
                    <a:pt x="182753" y="272211"/>
                  </a:lnTo>
                  <a:lnTo>
                    <a:pt x="175666" y="261975"/>
                  </a:lnTo>
                  <a:lnTo>
                    <a:pt x="161836" y="241960"/>
                  </a:lnTo>
                  <a:lnTo>
                    <a:pt x="142900" y="229349"/>
                  </a:lnTo>
                  <a:lnTo>
                    <a:pt x="142900" y="309613"/>
                  </a:lnTo>
                  <a:lnTo>
                    <a:pt x="139141" y="328091"/>
                  </a:lnTo>
                  <a:lnTo>
                    <a:pt x="128905" y="343242"/>
                  </a:lnTo>
                  <a:lnTo>
                    <a:pt x="113753" y="353479"/>
                  </a:lnTo>
                  <a:lnTo>
                    <a:pt x="95275" y="357238"/>
                  </a:lnTo>
                  <a:lnTo>
                    <a:pt x="76771" y="353479"/>
                  </a:lnTo>
                  <a:lnTo>
                    <a:pt x="61620" y="343242"/>
                  </a:lnTo>
                  <a:lnTo>
                    <a:pt x="51396" y="328091"/>
                  </a:lnTo>
                  <a:lnTo>
                    <a:pt x="47637" y="309613"/>
                  </a:lnTo>
                  <a:lnTo>
                    <a:pt x="51396" y="291109"/>
                  </a:lnTo>
                  <a:lnTo>
                    <a:pt x="61620" y="275958"/>
                  </a:lnTo>
                  <a:lnTo>
                    <a:pt x="76771" y="265722"/>
                  </a:lnTo>
                  <a:lnTo>
                    <a:pt x="95275" y="261975"/>
                  </a:lnTo>
                  <a:lnTo>
                    <a:pt x="113753" y="265722"/>
                  </a:lnTo>
                  <a:lnTo>
                    <a:pt x="128905" y="275958"/>
                  </a:lnTo>
                  <a:lnTo>
                    <a:pt x="139141" y="291109"/>
                  </a:lnTo>
                  <a:lnTo>
                    <a:pt x="142900" y="309613"/>
                  </a:lnTo>
                  <a:lnTo>
                    <a:pt x="142900" y="229349"/>
                  </a:lnTo>
                  <a:lnTo>
                    <a:pt x="131457" y="221716"/>
                  </a:lnTo>
                  <a:lnTo>
                    <a:pt x="95275" y="214337"/>
                  </a:lnTo>
                  <a:lnTo>
                    <a:pt x="58077" y="222656"/>
                  </a:lnTo>
                  <a:lnTo>
                    <a:pt x="27800" y="243395"/>
                  </a:lnTo>
                  <a:lnTo>
                    <a:pt x="7442" y="273418"/>
                  </a:lnTo>
                  <a:lnTo>
                    <a:pt x="0" y="309613"/>
                  </a:lnTo>
                  <a:lnTo>
                    <a:pt x="7785" y="347002"/>
                  </a:lnTo>
                  <a:lnTo>
                    <a:pt x="28702" y="377240"/>
                  </a:lnTo>
                  <a:lnTo>
                    <a:pt x="59080" y="397484"/>
                  </a:lnTo>
                  <a:lnTo>
                    <a:pt x="95275" y="404876"/>
                  </a:lnTo>
                  <a:lnTo>
                    <a:pt x="132867" y="397154"/>
                  </a:lnTo>
                  <a:lnTo>
                    <a:pt x="163080" y="376351"/>
                  </a:lnTo>
                  <a:lnTo>
                    <a:pt x="175768" y="357238"/>
                  </a:lnTo>
                  <a:lnTo>
                    <a:pt x="183222" y="345998"/>
                  </a:lnTo>
                  <a:lnTo>
                    <a:pt x="190538" y="309613"/>
                  </a:lnTo>
                  <a:close/>
                </a:path>
                <a:path w="334010" h="1424304">
                  <a:moveTo>
                    <a:pt x="333425" y="1281226"/>
                  </a:moveTo>
                  <a:lnTo>
                    <a:pt x="0" y="1281226"/>
                  </a:lnTo>
                  <a:lnTo>
                    <a:pt x="0" y="1328864"/>
                  </a:lnTo>
                  <a:lnTo>
                    <a:pt x="95262" y="1424127"/>
                  </a:lnTo>
                  <a:lnTo>
                    <a:pt x="142900" y="1424127"/>
                  </a:lnTo>
                  <a:lnTo>
                    <a:pt x="142900" y="1404594"/>
                  </a:lnTo>
                  <a:lnTo>
                    <a:pt x="67170" y="1328864"/>
                  </a:lnTo>
                  <a:lnTo>
                    <a:pt x="333425" y="1328864"/>
                  </a:lnTo>
                  <a:lnTo>
                    <a:pt x="333425" y="1281226"/>
                  </a:lnTo>
                  <a:close/>
                </a:path>
                <a:path w="334010" h="1424304">
                  <a:moveTo>
                    <a:pt x="333425" y="1000213"/>
                  </a:moveTo>
                  <a:lnTo>
                    <a:pt x="325640" y="962825"/>
                  </a:lnTo>
                  <a:lnTo>
                    <a:pt x="318566" y="952576"/>
                  </a:lnTo>
                  <a:lnTo>
                    <a:pt x="304723" y="932573"/>
                  </a:lnTo>
                  <a:lnTo>
                    <a:pt x="285788" y="919962"/>
                  </a:lnTo>
                  <a:lnTo>
                    <a:pt x="285788" y="1000213"/>
                  </a:lnTo>
                  <a:lnTo>
                    <a:pt x="285788" y="1143114"/>
                  </a:lnTo>
                  <a:lnTo>
                    <a:pt x="282028" y="1161605"/>
                  </a:lnTo>
                  <a:lnTo>
                    <a:pt x="271792" y="1176756"/>
                  </a:lnTo>
                  <a:lnTo>
                    <a:pt x="256654" y="1186980"/>
                  </a:lnTo>
                  <a:lnTo>
                    <a:pt x="238150" y="1190739"/>
                  </a:lnTo>
                  <a:lnTo>
                    <a:pt x="95262" y="1190739"/>
                  </a:lnTo>
                  <a:lnTo>
                    <a:pt x="76771" y="1186980"/>
                  </a:lnTo>
                  <a:lnTo>
                    <a:pt x="61620" y="1176756"/>
                  </a:lnTo>
                  <a:lnTo>
                    <a:pt x="51396" y="1161605"/>
                  </a:lnTo>
                  <a:lnTo>
                    <a:pt x="47637" y="1143114"/>
                  </a:lnTo>
                  <a:lnTo>
                    <a:pt x="47637" y="1000213"/>
                  </a:lnTo>
                  <a:lnTo>
                    <a:pt x="51396" y="981722"/>
                  </a:lnTo>
                  <a:lnTo>
                    <a:pt x="61620" y="966571"/>
                  </a:lnTo>
                  <a:lnTo>
                    <a:pt x="76771" y="956335"/>
                  </a:lnTo>
                  <a:lnTo>
                    <a:pt x="95262" y="952576"/>
                  </a:lnTo>
                  <a:lnTo>
                    <a:pt x="238150" y="952576"/>
                  </a:lnTo>
                  <a:lnTo>
                    <a:pt x="256654" y="956335"/>
                  </a:lnTo>
                  <a:lnTo>
                    <a:pt x="271792" y="966571"/>
                  </a:lnTo>
                  <a:lnTo>
                    <a:pt x="282028" y="981722"/>
                  </a:lnTo>
                  <a:lnTo>
                    <a:pt x="285788" y="1000213"/>
                  </a:lnTo>
                  <a:lnTo>
                    <a:pt x="285788" y="919962"/>
                  </a:lnTo>
                  <a:lnTo>
                    <a:pt x="274345" y="912329"/>
                  </a:lnTo>
                  <a:lnTo>
                    <a:pt x="238150" y="904938"/>
                  </a:lnTo>
                  <a:lnTo>
                    <a:pt x="95262" y="904938"/>
                  </a:lnTo>
                  <a:lnTo>
                    <a:pt x="58077" y="913269"/>
                  </a:lnTo>
                  <a:lnTo>
                    <a:pt x="27800" y="934008"/>
                  </a:lnTo>
                  <a:lnTo>
                    <a:pt x="7454" y="964031"/>
                  </a:lnTo>
                  <a:lnTo>
                    <a:pt x="0" y="1000213"/>
                  </a:lnTo>
                  <a:lnTo>
                    <a:pt x="0" y="1143114"/>
                  </a:lnTo>
                  <a:lnTo>
                    <a:pt x="7785" y="1180503"/>
                  </a:lnTo>
                  <a:lnTo>
                    <a:pt x="28702" y="1210754"/>
                  </a:lnTo>
                  <a:lnTo>
                    <a:pt x="59080" y="1230998"/>
                  </a:lnTo>
                  <a:lnTo>
                    <a:pt x="95262" y="1238377"/>
                  </a:lnTo>
                  <a:lnTo>
                    <a:pt x="238150" y="1238377"/>
                  </a:lnTo>
                  <a:lnTo>
                    <a:pt x="275755" y="1230668"/>
                  </a:lnTo>
                  <a:lnTo>
                    <a:pt x="305981" y="1209865"/>
                  </a:lnTo>
                  <a:lnTo>
                    <a:pt x="318655" y="1190739"/>
                  </a:lnTo>
                  <a:lnTo>
                    <a:pt x="326110" y="1179499"/>
                  </a:lnTo>
                  <a:lnTo>
                    <a:pt x="333425" y="1143114"/>
                  </a:lnTo>
                  <a:lnTo>
                    <a:pt x="333425" y="1000213"/>
                  </a:lnTo>
                  <a:close/>
                </a:path>
                <a:path w="334010" h="1424304">
                  <a:moveTo>
                    <a:pt x="333425" y="814463"/>
                  </a:moveTo>
                  <a:lnTo>
                    <a:pt x="285800" y="814463"/>
                  </a:lnTo>
                  <a:lnTo>
                    <a:pt x="285800" y="862101"/>
                  </a:lnTo>
                  <a:lnTo>
                    <a:pt x="333425" y="862101"/>
                  </a:lnTo>
                  <a:lnTo>
                    <a:pt x="333425" y="814463"/>
                  </a:lnTo>
                  <a:close/>
                </a:path>
                <a:path w="334010" h="1424304">
                  <a:moveTo>
                    <a:pt x="333425" y="533450"/>
                  </a:moveTo>
                  <a:lnTo>
                    <a:pt x="325640" y="496062"/>
                  </a:lnTo>
                  <a:lnTo>
                    <a:pt x="304723" y="465810"/>
                  </a:lnTo>
                  <a:lnTo>
                    <a:pt x="274345" y="445566"/>
                  </a:lnTo>
                  <a:lnTo>
                    <a:pt x="238163" y="438175"/>
                  </a:lnTo>
                  <a:lnTo>
                    <a:pt x="217614" y="440232"/>
                  </a:lnTo>
                  <a:lnTo>
                    <a:pt x="198856" y="446341"/>
                  </a:lnTo>
                  <a:lnTo>
                    <a:pt x="181889" y="456476"/>
                  </a:lnTo>
                  <a:lnTo>
                    <a:pt x="166712" y="470573"/>
                  </a:lnTo>
                  <a:lnTo>
                    <a:pt x="151523" y="456476"/>
                  </a:lnTo>
                  <a:lnTo>
                    <a:pt x="134556" y="446341"/>
                  </a:lnTo>
                  <a:lnTo>
                    <a:pt x="115811" y="440232"/>
                  </a:lnTo>
                  <a:lnTo>
                    <a:pt x="95275" y="438175"/>
                  </a:lnTo>
                  <a:lnTo>
                    <a:pt x="58077" y="446036"/>
                  </a:lnTo>
                  <a:lnTo>
                    <a:pt x="27800" y="467067"/>
                  </a:lnTo>
                  <a:lnTo>
                    <a:pt x="7442" y="497471"/>
                  </a:lnTo>
                  <a:lnTo>
                    <a:pt x="0" y="533450"/>
                  </a:lnTo>
                  <a:lnTo>
                    <a:pt x="0" y="676338"/>
                  </a:lnTo>
                  <a:lnTo>
                    <a:pt x="7785" y="713740"/>
                  </a:lnTo>
                  <a:lnTo>
                    <a:pt x="28702" y="743991"/>
                  </a:lnTo>
                  <a:lnTo>
                    <a:pt x="59080" y="764235"/>
                  </a:lnTo>
                  <a:lnTo>
                    <a:pt x="95275" y="771613"/>
                  </a:lnTo>
                  <a:lnTo>
                    <a:pt x="95275" y="723976"/>
                  </a:lnTo>
                  <a:lnTo>
                    <a:pt x="76771" y="720217"/>
                  </a:lnTo>
                  <a:lnTo>
                    <a:pt x="61620" y="709993"/>
                  </a:lnTo>
                  <a:lnTo>
                    <a:pt x="51396" y="694842"/>
                  </a:lnTo>
                  <a:lnTo>
                    <a:pt x="47637" y="676338"/>
                  </a:lnTo>
                  <a:lnTo>
                    <a:pt x="47637" y="533450"/>
                  </a:lnTo>
                  <a:lnTo>
                    <a:pt x="51396" y="514959"/>
                  </a:lnTo>
                  <a:lnTo>
                    <a:pt x="61620" y="499808"/>
                  </a:lnTo>
                  <a:lnTo>
                    <a:pt x="76771" y="489572"/>
                  </a:lnTo>
                  <a:lnTo>
                    <a:pt x="95275" y="485813"/>
                  </a:lnTo>
                  <a:lnTo>
                    <a:pt x="113753" y="489572"/>
                  </a:lnTo>
                  <a:lnTo>
                    <a:pt x="128905" y="499808"/>
                  </a:lnTo>
                  <a:lnTo>
                    <a:pt x="139141" y="514959"/>
                  </a:lnTo>
                  <a:lnTo>
                    <a:pt x="142900" y="533450"/>
                  </a:lnTo>
                  <a:lnTo>
                    <a:pt x="142900" y="628713"/>
                  </a:lnTo>
                  <a:lnTo>
                    <a:pt x="190525" y="628713"/>
                  </a:lnTo>
                  <a:lnTo>
                    <a:pt x="190525" y="533450"/>
                  </a:lnTo>
                  <a:lnTo>
                    <a:pt x="194284" y="514959"/>
                  </a:lnTo>
                  <a:lnTo>
                    <a:pt x="204508" y="499808"/>
                  </a:lnTo>
                  <a:lnTo>
                    <a:pt x="219659" y="489572"/>
                  </a:lnTo>
                  <a:lnTo>
                    <a:pt x="238163" y="485813"/>
                  </a:lnTo>
                  <a:lnTo>
                    <a:pt x="256654" y="489572"/>
                  </a:lnTo>
                  <a:lnTo>
                    <a:pt x="271805" y="499808"/>
                  </a:lnTo>
                  <a:lnTo>
                    <a:pt x="282041" y="514959"/>
                  </a:lnTo>
                  <a:lnTo>
                    <a:pt x="285800" y="533450"/>
                  </a:lnTo>
                  <a:lnTo>
                    <a:pt x="285800" y="676338"/>
                  </a:lnTo>
                  <a:lnTo>
                    <a:pt x="282041" y="694842"/>
                  </a:lnTo>
                  <a:lnTo>
                    <a:pt x="271805" y="709993"/>
                  </a:lnTo>
                  <a:lnTo>
                    <a:pt x="256654" y="720217"/>
                  </a:lnTo>
                  <a:lnTo>
                    <a:pt x="238163" y="723976"/>
                  </a:lnTo>
                  <a:lnTo>
                    <a:pt x="238163" y="771613"/>
                  </a:lnTo>
                  <a:lnTo>
                    <a:pt x="275755" y="763435"/>
                  </a:lnTo>
                  <a:lnTo>
                    <a:pt x="305968" y="742924"/>
                  </a:lnTo>
                  <a:lnTo>
                    <a:pt x="326110" y="712939"/>
                  </a:lnTo>
                  <a:lnTo>
                    <a:pt x="333425" y="676338"/>
                  </a:lnTo>
                  <a:lnTo>
                    <a:pt x="333425" y="533450"/>
                  </a:lnTo>
                  <a:close/>
                </a:path>
                <a:path w="334010" h="1424304">
                  <a:moveTo>
                    <a:pt x="333425" y="301510"/>
                  </a:moveTo>
                  <a:lnTo>
                    <a:pt x="38582" y="71437"/>
                  </a:lnTo>
                  <a:lnTo>
                    <a:pt x="0" y="71437"/>
                  </a:lnTo>
                  <a:lnTo>
                    <a:pt x="0" y="101447"/>
                  </a:lnTo>
                  <a:lnTo>
                    <a:pt x="296748" y="333425"/>
                  </a:lnTo>
                  <a:lnTo>
                    <a:pt x="333425" y="333425"/>
                  </a:lnTo>
                  <a:lnTo>
                    <a:pt x="333425" y="301510"/>
                  </a:lnTo>
                  <a:close/>
                </a:path>
                <a:path w="334010" h="1424304">
                  <a:moveTo>
                    <a:pt x="333425" y="95262"/>
                  </a:moveTo>
                  <a:lnTo>
                    <a:pt x="325640" y="57861"/>
                  </a:lnTo>
                  <a:lnTo>
                    <a:pt x="318554" y="47625"/>
                  </a:lnTo>
                  <a:lnTo>
                    <a:pt x="304723" y="27622"/>
                  </a:lnTo>
                  <a:lnTo>
                    <a:pt x="285800" y="15024"/>
                  </a:lnTo>
                  <a:lnTo>
                    <a:pt x="285800" y="95262"/>
                  </a:lnTo>
                  <a:lnTo>
                    <a:pt x="282041" y="113741"/>
                  </a:lnTo>
                  <a:lnTo>
                    <a:pt x="271805" y="128892"/>
                  </a:lnTo>
                  <a:lnTo>
                    <a:pt x="256654" y="139128"/>
                  </a:lnTo>
                  <a:lnTo>
                    <a:pt x="238163" y="142887"/>
                  </a:lnTo>
                  <a:lnTo>
                    <a:pt x="219659" y="139128"/>
                  </a:lnTo>
                  <a:lnTo>
                    <a:pt x="204520" y="128892"/>
                  </a:lnTo>
                  <a:lnTo>
                    <a:pt x="194284" y="113741"/>
                  </a:lnTo>
                  <a:lnTo>
                    <a:pt x="190538" y="95262"/>
                  </a:lnTo>
                  <a:lnTo>
                    <a:pt x="194284" y="76758"/>
                  </a:lnTo>
                  <a:lnTo>
                    <a:pt x="204520" y="61607"/>
                  </a:lnTo>
                  <a:lnTo>
                    <a:pt x="219659" y="51371"/>
                  </a:lnTo>
                  <a:lnTo>
                    <a:pt x="238163" y="47625"/>
                  </a:lnTo>
                  <a:lnTo>
                    <a:pt x="256654" y="51371"/>
                  </a:lnTo>
                  <a:lnTo>
                    <a:pt x="271805" y="61607"/>
                  </a:lnTo>
                  <a:lnTo>
                    <a:pt x="282041" y="76758"/>
                  </a:lnTo>
                  <a:lnTo>
                    <a:pt x="285800" y="95262"/>
                  </a:lnTo>
                  <a:lnTo>
                    <a:pt x="285800" y="15024"/>
                  </a:lnTo>
                  <a:lnTo>
                    <a:pt x="274345" y="7378"/>
                  </a:lnTo>
                  <a:lnTo>
                    <a:pt x="238163" y="0"/>
                  </a:lnTo>
                  <a:lnTo>
                    <a:pt x="200964" y="8305"/>
                  </a:lnTo>
                  <a:lnTo>
                    <a:pt x="170700" y="29044"/>
                  </a:lnTo>
                  <a:lnTo>
                    <a:pt x="150342" y="59067"/>
                  </a:lnTo>
                  <a:lnTo>
                    <a:pt x="142900" y="95262"/>
                  </a:lnTo>
                  <a:lnTo>
                    <a:pt x="150685" y="132651"/>
                  </a:lnTo>
                  <a:lnTo>
                    <a:pt x="171589" y="162890"/>
                  </a:lnTo>
                  <a:lnTo>
                    <a:pt x="201968" y="183134"/>
                  </a:lnTo>
                  <a:lnTo>
                    <a:pt x="238163" y="190525"/>
                  </a:lnTo>
                  <a:lnTo>
                    <a:pt x="275755" y="182803"/>
                  </a:lnTo>
                  <a:lnTo>
                    <a:pt x="305968" y="162001"/>
                  </a:lnTo>
                  <a:lnTo>
                    <a:pt x="318655" y="142887"/>
                  </a:lnTo>
                  <a:lnTo>
                    <a:pt x="326110" y="131648"/>
                  </a:lnTo>
                  <a:lnTo>
                    <a:pt x="333425" y="952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9" name="object 119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3594100" y="4381500"/>
              <a:ext cx="723900" cy="1638300"/>
            </a:xfrm>
            <a:prstGeom prst="rect">
              <a:avLst/>
            </a:prstGeom>
          </p:spPr>
        </p:pic>
        <p:sp>
          <p:nvSpPr>
            <p:cNvPr id="120" name="object 120"/>
            <p:cNvSpPr/>
            <p:nvPr/>
          </p:nvSpPr>
          <p:spPr>
            <a:xfrm>
              <a:off x="3752774" y="4571441"/>
              <a:ext cx="334010" cy="1238885"/>
            </a:xfrm>
            <a:custGeom>
              <a:avLst/>
              <a:gdLst/>
              <a:ahLst/>
              <a:cxnLst/>
              <a:rect l="l" t="t" r="r" b="b"/>
              <a:pathLst>
                <a:path w="334010" h="1238885">
                  <a:moveTo>
                    <a:pt x="190538" y="309613"/>
                  </a:moveTo>
                  <a:lnTo>
                    <a:pt x="182753" y="272211"/>
                  </a:lnTo>
                  <a:lnTo>
                    <a:pt x="175666" y="261975"/>
                  </a:lnTo>
                  <a:lnTo>
                    <a:pt x="161836" y="241960"/>
                  </a:lnTo>
                  <a:lnTo>
                    <a:pt x="142900" y="229349"/>
                  </a:lnTo>
                  <a:lnTo>
                    <a:pt x="142900" y="309613"/>
                  </a:lnTo>
                  <a:lnTo>
                    <a:pt x="139141" y="328091"/>
                  </a:lnTo>
                  <a:lnTo>
                    <a:pt x="128905" y="343242"/>
                  </a:lnTo>
                  <a:lnTo>
                    <a:pt x="113753" y="353479"/>
                  </a:lnTo>
                  <a:lnTo>
                    <a:pt x="95275" y="357238"/>
                  </a:lnTo>
                  <a:lnTo>
                    <a:pt x="76771" y="353479"/>
                  </a:lnTo>
                  <a:lnTo>
                    <a:pt x="61620" y="343242"/>
                  </a:lnTo>
                  <a:lnTo>
                    <a:pt x="51396" y="328091"/>
                  </a:lnTo>
                  <a:lnTo>
                    <a:pt x="47637" y="309613"/>
                  </a:lnTo>
                  <a:lnTo>
                    <a:pt x="51396" y="291109"/>
                  </a:lnTo>
                  <a:lnTo>
                    <a:pt x="61620" y="275958"/>
                  </a:lnTo>
                  <a:lnTo>
                    <a:pt x="76771" y="265722"/>
                  </a:lnTo>
                  <a:lnTo>
                    <a:pt x="95275" y="261975"/>
                  </a:lnTo>
                  <a:lnTo>
                    <a:pt x="113753" y="265722"/>
                  </a:lnTo>
                  <a:lnTo>
                    <a:pt x="128905" y="275958"/>
                  </a:lnTo>
                  <a:lnTo>
                    <a:pt x="139141" y="291109"/>
                  </a:lnTo>
                  <a:lnTo>
                    <a:pt x="142900" y="309613"/>
                  </a:lnTo>
                  <a:lnTo>
                    <a:pt x="142900" y="229349"/>
                  </a:lnTo>
                  <a:lnTo>
                    <a:pt x="131457" y="221716"/>
                  </a:lnTo>
                  <a:lnTo>
                    <a:pt x="95275" y="214337"/>
                  </a:lnTo>
                  <a:lnTo>
                    <a:pt x="58077" y="222656"/>
                  </a:lnTo>
                  <a:lnTo>
                    <a:pt x="27800" y="243395"/>
                  </a:lnTo>
                  <a:lnTo>
                    <a:pt x="7442" y="273418"/>
                  </a:lnTo>
                  <a:lnTo>
                    <a:pt x="0" y="309613"/>
                  </a:lnTo>
                  <a:lnTo>
                    <a:pt x="7785" y="347002"/>
                  </a:lnTo>
                  <a:lnTo>
                    <a:pt x="28702" y="377240"/>
                  </a:lnTo>
                  <a:lnTo>
                    <a:pt x="59080" y="397484"/>
                  </a:lnTo>
                  <a:lnTo>
                    <a:pt x="95275" y="404876"/>
                  </a:lnTo>
                  <a:lnTo>
                    <a:pt x="132867" y="397154"/>
                  </a:lnTo>
                  <a:lnTo>
                    <a:pt x="163080" y="376351"/>
                  </a:lnTo>
                  <a:lnTo>
                    <a:pt x="175768" y="357238"/>
                  </a:lnTo>
                  <a:lnTo>
                    <a:pt x="183222" y="345998"/>
                  </a:lnTo>
                  <a:lnTo>
                    <a:pt x="190538" y="309613"/>
                  </a:lnTo>
                  <a:close/>
                </a:path>
                <a:path w="334010" h="1238885">
                  <a:moveTo>
                    <a:pt x="333425" y="1000226"/>
                  </a:moveTo>
                  <a:lnTo>
                    <a:pt x="325640" y="962837"/>
                  </a:lnTo>
                  <a:lnTo>
                    <a:pt x="318554" y="952588"/>
                  </a:lnTo>
                  <a:lnTo>
                    <a:pt x="304723" y="932586"/>
                  </a:lnTo>
                  <a:lnTo>
                    <a:pt x="274345" y="912342"/>
                  </a:lnTo>
                  <a:lnTo>
                    <a:pt x="238163" y="904951"/>
                  </a:lnTo>
                  <a:lnTo>
                    <a:pt x="142900" y="904951"/>
                  </a:lnTo>
                  <a:lnTo>
                    <a:pt x="142900" y="952588"/>
                  </a:lnTo>
                  <a:lnTo>
                    <a:pt x="142900" y="1143114"/>
                  </a:lnTo>
                  <a:lnTo>
                    <a:pt x="139141" y="1161618"/>
                  </a:lnTo>
                  <a:lnTo>
                    <a:pt x="128905" y="1176769"/>
                  </a:lnTo>
                  <a:lnTo>
                    <a:pt x="113753" y="1186992"/>
                  </a:lnTo>
                  <a:lnTo>
                    <a:pt x="95275" y="1190752"/>
                  </a:lnTo>
                  <a:lnTo>
                    <a:pt x="76771" y="1186992"/>
                  </a:lnTo>
                  <a:lnTo>
                    <a:pt x="61620" y="1176769"/>
                  </a:lnTo>
                  <a:lnTo>
                    <a:pt x="51396" y="1161618"/>
                  </a:lnTo>
                  <a:lnTo>
                    <a:pt x="47637" y="1143114"/>
                  </a:lnTo>
                  <a:lnTo>
                    <a:pt x="47637" y="1000226"/>
                  </a:lnTo>
                  <a:lnTo>
                    <a:pt x="51396" y="981735"/>
                  </a:lnTo>
                  <a:lnTo>
                    <a:pt x="61620" y="966584"/>
                  </a:lnTo>
                  <a:lnTo>
                    <a:pt x="76771" y="956348"/>
                  </a:lnTo>
                  <a:lnTo>
                    <a:pt x="95275" y="952588"/>
                  </a:lnTo>
                  <a:lnTo>
                    <a:pt x="142900" y="952588"/>
                  </a:lnTo>
                  <a:lnTo>
                    <a:pt x="142900" y="904951"/>
                  </a:lnTo>
                  <a:lnTo>
                    <a:pt x="95275" y="904951"/>
                  </a:lnTo>
                  <a:lnTo>
                    <a:pt x="58077" y="912812"/>
                  </a:lnTo>
                  <a:lnTo>
                    <a:pt x="27800" y="933843"/>
                  </a:lnTo>
                  <a:lnTo>
                    <a:pt x="7442" y="964247"/>
                  </a:lnTo>
                  <a:lnTo>
                    <a:pt x="0" y="1000226"/>
                  </a:lnTo>
                  <a:lnTo>
                    <a:pt x="0" y="1143114"/>
                  </a:lnTo>
                  <a:lnTo>
                    <a:pt x="7785" y="1180515"/>
                  </a:lnTo>
                  <a:lnTo>
                    <a:pt x="28702" y="1210767"/>
                  </a:lnTo>
                  <a:lnTo>
                    <a:pt x="59080" y="1231011"/>
                  </a:lnTo>
                  <a:lnTo>
                    <a:pt x="95275" y="1238389"/>
                  </a:lnTo>
                  <a:lnTo>
                    <a:pt x="132854" y="1230680"/>
                  </a:lnTo>
                  <a:lnTo>
                    <a:pt x="163080" y="1209878"/>
                  </a:lnTo>
                  <a:lnTo>
                    <a:pt x="175755" y="1190752"/>
                  </a:lnTo>
                  <a:lnTo>
                    <a:pt x="183210" y="1179512"/>
                  </a:lnTo>
                  <a:lnTo>
                    <a:pt x="190525" y="1143114"/>
                  </a:lnTo>
                  <a:lnTo>
                    <a:pt x="190525" y="952588"/>
                  </a:lnTo>
                  <a:lnTo>
                    <a:pt x="238163" y="952588"/>
                  </a:lnTo>
                  <a:lnTo>
                    <a:pt x="256654" y="956348"/>
                  </a:lnTo>
                  <a:lnTo>
                    <a:pt x="271805" y="966584"/>
                  </a:lnTo>
                  <a:lnTo>
                    <a:pt x="282041" y="981735"/>
                  </a:lnTo>
                  <a:lnTo>
                    <a:pt x="285800" y="1000226"/>
                  </a:lnTo>
                  <a:lnTo>
                    <a:pt x="285800" y="1143114"/>
                  </a:lnTo>
                  <a:lnTo>
                    <a:pt x="282041" y="1161618"/>
                  </a:lnTo>
                  <a:lnTo>
                    <a:pt x="271805" y="1176769"/>
                  </a:lnTo>
                  <a:lnTo>
                    <a:pt x="256654" y="1186992"/>
                  </a:lnTo>
                  <a:lnTo>
                    <a:pt x="238163" y="1190752"/>
                  </a:lnTo>
                  <a:lnTo>
                    <a:pt x="238163" y="1238389"/>
                  </a:lnTo>
                  <a:lnTo>
                    <a:pt x="275755" y="1230210"/>
                  </a:lnTo>
                  <a:lnTo>
                    <a:pt x="305968" y="1209700"/>
                  </a:lnTo>
                  <a:lnTo>
                    <a:pt x="326110" y="1179715"/>
                  </a:lnTo>
                  <a:lnTo>
                    <a:pt x="333425" y="1143114"/>
                  </a:lnTo>
                  <a:lnTo>
                    <a:pt x="333425" y="1000226"/>
                  </a:lnTo>
                  <a:close/>
                </a:path>
                <a:path w="334010" h="1238885">
                  <a:moveTo>
                    <a:pt x="333425" y="814476"/>
                  </a:moveTo>
                  <a:lnTo>
                    <a:pt x="285800" y="814476"/>
                  </a:lnTo>
                  <a:lnTo>
                    <a:pt x="285800" y="862114"/>
                  </a:lnTo>
                  <a:lnTo>
                    <a:pt x="333425" y="862114"/>
                  </a:lnTo>
                  <a:lnTo>
                    <a:pt x="333425" y="814476"/>
                  </a:lnTo>
                  <a:close/>
                </a:path>
                <a:path w="334010" h="1238885">
                  <a:moveTo>
                    <a:pt x="333425" y="533450"/>
                  </a:moveTo>
                  <a:lnTo>
                    <a:pt x="325640" y="496062"/>
                  </a:lnTo>
                  <a:lnTo>
                    <a:pt x="318566" y="485813"/>
                  </a:lnTo>
                  <a:lnTo>
                    <a:pt x="304723" y="465810"/>
                  </a:lnTo>
                  <a:lnTo>
                    <a:pt x="285788" y="453199"/>
                  </a:lnTo>
                  <a:lnTo>
                    <a:pt x="285788" y="533450"/>
                  </a:lnTo>
                  <a:lnTo>
                    <a:pt x="285788" y="676338"/>
                  </a:lnTo>
                  <a:lnTo>
                    <a:pt x="282028" y="694842"/>
                  </a:lnTo>
                  <a:lnTo>
                    <a:pt x="271792" y="709993"/>
                  </a:lnTo>
                  <a:lnTo>
                    <a:pt x="256654" y="720229"/>
                  </a:lnTo>
                  <a:lnTo>
                    <a:pt x="238150" y="723976"/>
                  </a:lnTo>
                  <a:lnTo>
                    <a:pt x="190525" y="723976"/>
                  </a:lnTo>
                  <a:lnTo>
                    <a:pt x="190525" y="533450"/>
                  </a:lnTo>
                  <a:lnTo>
                    <a:pt x="194284" y="514959"/>
                  </a:lnTo>
                  <a:lnTo>
                    <a:pt x="204520" y="499808"/>
                  </a:lnTo>
                  <a:lnTo>
                    <a:pt x="219659" y="489572"/>
                  </a:lnTo>
                  <a:lnTo>
                    <a:pt x="238150" y="485813"/>
                  </a:lnTo>
                  <a:lnTo>
                    <a:pt x="256654" y="489572"/>
                  </a:lnTo>
                  <a:lnTo>
                    <a:pt x="271792" y="499808"/>
                  </a:lnTo>
                  <a:lnTo>
                    <a:pt x="282028" y="514959"/>
                  </a:lnTo>
                  <a:lnTo>
                    <a:pt x="285788" y="533450"/>
                  </a:lnTo>
                  <a:lnTo>
                    <a:pt x="285788" y="453199"/>
                  </a:lnTo>
                  <a:lnTo>
                    <a:pt x="274345" y="445566"/>
                  </a:lnTo>
                  <a:lnTo>
                    <a:pt x="238150" y="438175"/>
                  </a:lnTo>
                  <a:lnTo>
                    <a:pt x="219227" y="439966"/>
                  </a:lnTo>
                  <a:lnTo>
                    <a:pt x="170992" y="466280"/>
                  </a:lnTo>
                  <a:lnTo>
                    <a:pt x="144678" y="514515"/>
                  </a:lnTo>
                  <a:lnTo>
                    <a:pt x="142900" y="533450"/>
                  </a:lnTo>
                  <a:lnTo>
                    <a:pt x="142900" y="723976"/>
                  </a:lnTo>
                  <a:lnTo>
                    <a:pt x="95262" y="723976"/>
                  </a:lnTo>
                  <a:lnTo>
                    <a:pt x="76771" y="720229"/>
                  </a:lnTo>
                  <a:lnTo>
                    <a:pt x="61620" y="709993"/>
                  </a:lnTo>
                  <a:lnTo>
                    <a:pt x="51396" y="694842"/>
                  </a:lnTo>
                  <a:lnTo>
                    <a:pt x="47637" y="676338"/>
                  </a:lnTo>
                  <a:lnTo>
                    <a:pt x="47637" y="533450"/>
                  </a:lnTo>
                  <a:lnTo>
                    <a:pt x="51396" y="514959"/>
                  </a:lnTo>
                  <a:lnTo>
                    <a:pt x="61620" y="499808"/>
                  </a:lnTo>
                  <a:lnTo>
                    <a:pt x="76771" y="489572"/>
                  </a:lnTo>
                  <a:lnTo>
                    <a:pt x="95262" y="485813"/>
                  </a:lnTo>
                  <a:lnTo>
                    <a:pt x="95262" y="438175"/>
                  </a:lnTo>
                  <a:lnTo>
                    <a:pt x="58077" y="446506"/>
                  </a:lnTo>
                  <a:lnTo>
                    <a:pt x="27800" y="467245"/>
                  </a:lnTo>
                  <a:lnTo>
                    <a:pt x="7454" y="497268"/>
                  </a:lnTo>
                  <a:lnTo>
                    <a:pt x="0" y="533450"/>
                  </a:lnTo>
                  <a:lnTo>
                    <a:pt x="0" y="676338"/>
                  </a:lnTo>
                  <a:lnTo>
                    <a:pt x="7785" y="713740"/>
                  </a:lnTo>
                  <a:lnTo>
                    <a:pt x="28702" y="743991"/>
                  </a:lnTo>
                  <a:lnTo>
                    <a:pt x="59080" y="764235"/>
                  </a:lnTo>
                  <a:lnTo>
                    <a:pt x="95262" y="771613"/>
                  </a:lnTo>
                  <a:lnTo>
                    <a:pt x="238150" y="771613"/>
                  </a:lnTo>
                  <a:lnTo>
                    <a:pt x="275755" y="763905"/>
                  </a:lnTo>
                  <a:lnTo>
                    <a:pt x="305981" y="743102"/>
                  </a:lnTo>
                  <a:lnTo>
                    <a:pt x="318655" y="723976"/>
                  </a:lnTo>
                  <a:lnTo>
                    <a:pt x="326110" y="712736"/>
                  </a:lnTo>
                  <a:lnTo>
                    <a:pt x="333425" y="676338"/>
                  </a:lnTo>
                  <a:lnTo>
                    <a:pt x="333425" y="533450"/>
                  </a:lnTo>
                  <a:close/>
                </a:path>
                <a:path w="334010" h="1238885">
                  <a:moveTo>
                    <a:pt x="333425" y="301510"/>
                  </a:moveTo>
                  <a:lnTo>
                    <a:pt x="38582" y="71437"/>
                  </a:lnTo>
                  <a:lnTo>
                    <a:pt x="0" y="71437"/>
                  </a:lnTo>
                  <a:lnTo>
                    <a:pt x="0" y="101447"/>
                  </a:lnTo>
                  <a:lnTo>
                    <a:pt x="296748" y="333425"/>
                  </a:lnTo>
                  <a:lnTo>
                    <a:pt x="333425" y="333425"/>
                  </a:lnTo>
                  <a:lnTo>
                    <a:pt x="333425" y="301510"/>
                  </a:lnTo>
                  <a:close/>
                </a:path>
                <a:path w="334010" h="1238885">
                  <a:moveTo>
                    <a:pt x="333425" y="95262"/>
                  </a:moveTo>
                  <a:lnTo>
                    <a:pt x="325640" y="57861"/>
                  </a:lnTo>
                  <a:lnTo>
                    <a:pt x="318554" y="47625"/>
                  </a:lnTo>
                  <a:lnTo>
                    <a:pt x="304723" y="27622"/>
                  </a:lnTo>
                  <a:lnTo>
                    <a:pt x="285800" y="15024"/>
                  </a:lnTo>
                  <a:lnTo>
                    <a:pt x="285800" y="95262"/>
                  </a:lnTo>
                  <a:lnTo>
                    <a:pt x="282041" y="113741"/>
                  </a:lnTo>
                  <a:lnTo>
                    <a:pt x="271805" y="128892"/>
                  </a:lnTo>
                  <a:lnTo>
                    <a:pt x="256654" y="139128"/>
                  </a:lnTo>
                  <a:lnTo>
                    <a:pt x="238163" y="142887"/>
                  </a:lnTo>
                  <a:lnTo>
                    <a:pt x="219659" y="139128"/>
                  </a:lnTo>
                  <a:lnTo>
                    <a:pt x="204520" y="128892"/>
                  </a:lnTo>
                  <a:lnTo>
                    <a:pt x="194284" y="113741"/>
                  </a:lnTo>
                  <a:lnTo>
                    <a:pt x="190538" y="95262"/>
                  </a:lnTo>
                  <a:lnTo>
                    <a:pt x="194284" y="76758"/>
                  </a:lnTo>
                  <a:lnTo>
                    <a:pt x="204520" y="61607"/>
                  </a:lnTo>
                  <a:lnTo>
                    <a:pt x="219659" y="51371"/>
                  </a:lnTo>
                  <a:lnTo>
                    <a:pt x="238163" y="47625"/>
                  </a:lnTo>
                  <a:lnTo>
                    <a:pt x="256654" y="51371"/>
                  </a:lnTo>
                  <a:lnTo>
                    <a:pt x="271805" y="61607"/>
                  </a:lnTo>
                  <a:lnTo>
                    <a:pt x="282041" y="76758"/>
                  </a:lnTo>
                  <a:lnTo>
                    <a:pt x="285800" y="95262"/>
                  </a:lnTo>
                  <a:lnTo>
                    <a:pt x="285800" y="15024"/>
                  </a:lnTo>
                  <a:lnTo>
                    <a:pt x="274345" y="7378"/>
                  </a:lnTo>
                  <a:lnTo>
                    <a:pt x="238163" y="0"/>
                  </a:lnTo>
                  <a:lnTo>
                    <a:pt x="200964" y="8305"/>
                  </a:lnTo>
                  <a:lnTo>
                    <a:pt x="170700" y="29044"/>
                  </a:lnTo>
                  <a:lnTo>
                    <a:pt x="150342" y="59067"/>
                  </a:lnTo>
                  <a:lnTo>
                    <a:pt x="142900" y="95262"/>
                  </a:lnTo>
                  <a:lnTo>
                    <a:pt x="150685" y="132651"/>
                  </a:lnTo>
                  <a:lnTo>
                    <a:pt x="171589" y="162890"/>
                  </a:lnTo>
                  <a:lnTo>
                    <a:pt x="201968" y="183134"/>
                  </a:lnTo>
                  <a:lnTo>
                    <a:pt x="238163" y="190525"/>
                  </a:lnTo>
                  <a:lnTo>
                    <a:pt x="275755" y="182803"/>
                  </a:lnTo>
                  <a:lnTo>
                    <a:pt x="305968" y="162001"/>
                  </a:lnTo>
                  <a:lnTo>
                    <a:pt x="318655" y="142887"/>
                  </a:lnTo>
                  <a:lnTo>
                    <a:pt x="326110" y="131648"/>
                  </a:lnTo>
                  <a:lnTo>
                    <a:pt x="333425" y="952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1" name="object 121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4229100" y="4381500"/>
              <a:ext cx="723900" cy="1638300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4387774" y="4566678"/>
              <a:ext cx="334010" cy="1243330"/>
            </a:xfrm>
            <a:custGeom>
              <a:avLst/>
              <a:gdLst/>
              <a:ahLst/>
              <a:cxnLst/>
              <a:rect l="l" t="t" r="r" b="b"/>
              <a:pathLst>
                <a:path w="334010" h="1243329">
                  <a:moveTo>
                    <a:pt x="190538" y="309626"/>
                  </a:moveTo>
                  <a:lnTo>
                    <a:pt x="182753" y="272224"/>
                  </a:lnTo>
                  <a:lnTo>
                    <a:pt x="175666" y="261988"/>
                  </a:lnTo>
                  <a:lnTo>
                    <a:pt x="161836" y="241973"/>
                  </a:lnTo>
                  <a:lnTo>
                    <a:pt x="142900" y="229362"/>
                  </a:lnTo>
                  <a:lnTo>
                    <a:pt x="142900" y="309626"/>
                  </a:lnTo>
                  <a:lnTo>
                    <a:pt x="139141" y="328104"/>
                  </a:lnTo>
                  <a:lnTo>
                    <a:pt x="128905" y="343255"/>
                  </a:lnTo>
                  <a:lnTo>
                    <a:pt x="113753" y="353491"/>
                  </a:lnTo>
                  <a:lnTo>
                    <a:pt x="95275" y="357251"/>
                  </a:lnTo>
                  <a:lnTo>
                    <a:pt x="76771" y="353491"/>
                  </a:lnTo>
                  <a:lnTo>
                    <a:pt x="61620" y="343255"/>
                  </a:lnTo>
                  <a:lnTo>
                    <a:pt x="51396" y="328104"/>
                  </a:lnTo>
                  <a:lnTo>
                    <a:pt x="47637" y="309626"/>
                  </a:lnTo>
                  <a:lnTo>
                    <a:pt x="51396" y="291122"/>
                  </a:lnTo>
                  <a:lnTo>
                    <a:pt x="61620" y="275971"/>
                  </a:lnTo>
                  <a:lnTo>
                    <a:pt x="76771" y="265734"/>
                  </a:lnTo>
                  <a:lnTo>
                    <a:pt x="95275" y="261988"/>
                  </a:lnTo>
                  <a:lnTo>
                    <a:pt x="113753" y="265734"/>
                  </a:lnTo>
                  <a:lnTo>
                    <a:pt x="128905" y="275971"/>
                  </a:lnTo>
                  <a:lnTo>
                    <a:pt x="139141" y="291122"/>
                  </a:lnTo>
                  <a:lnTo>
                    <a:pt x="142900" y="309626"/>
                  </a:lnTo>
                  <a:lnTo>
                    <a:pt x="142900" y="229362"/>
                  </a:lnTo>
                  <a:lnTo>
                    <a:pt x="131457" y="221729"/>
                  </a:lnTo>
                  <a:lnTo>
                    <a:pt x="95275" y="214350"/>
                  </a:lnTo>
                  <a:lnTo>
                    <a:pt x="58077" y="222669"/>
                  </a:lnTo>
                  <a:lnTo>
                    <a:pt x="27800" y="243408"/>
                  </a:lnTo>
                  <a:lnTo>
                    <a:pt x="7442" y="273431"/>
                  </a:lnTo>
                  <a:lnTo>
                    <a:pt x="0" y="309626"/>
                  </a:lnTo>
                  <a:lnTo>
                    <a:pt x="7785" y="347014"/>
                  </a:lnTo>
                  <a:lnTo>
                    <a:pt x="28702" y="377253"/>
                  </a:lnTo>
                  <a:lnTo>
                    <a:pt x="59080" y="397497"/>
                  </a:lnTo>
                  <a:lnTo>
                    <a:pt x="95275" y="404888"/>
                  </a:lnTo>
                  <a:lnTo>
                    <a:pt x="132867" y="397167"/>
                  </a:lnTo>
                  <a:lnTo>
                    <a:pt x="163080" y="376364"/>
                  </a:lnTo>
                  <a:lnTo>
                    <a:pt x="175768" y="357251"/>
                  </a:lnTo>
                  <a:lnTo>
                    <a:pt x="183222" y="346011"/>
                  </a:lnTo>
                  <a:lnTo>
                    <a:pt x="190538" y="309626"/>
                  </a:lnTo>
                  <a:close/>
                </a:path>
                <a:path w="334010" h="1243329">
                  <a:moveTo>
                    <a:pt x="333425" y="1004989"/>
                  </a:moveTo>
                  <a:lnTo>
                    <a:pt x="325640" y="967600"/>
                  </a:lnTo>
                  <a:lnTo>
                    <a:pt x="318554" y="957351"/>
                  </a:lnTo>
                  <a:lnTo>
                    <a:pt x="304723" y="937348"/>
                  </a:lnTo>
                  <a:lnTo>
                    <a:pt x="274345" y="917105"/>
                  </a:lnTo>
                  <a:lnTo>
                    <a:pt x="238163" y="909713"/>
                  </a:lnTo>
                  <a:lnTo>
                    <a:pt x="142900" y="909713"/>
                  </a:lnTo>
                  <a:lnTo>
                    <a:pt x="142900" y="957351"/>
                  </a:lnTo>
                  <a:lnTo>
                    <a:pt x="142900" y="1147876"/>
                  </a:lnTo>
                  <a:lnTo>
                    <a:pt x="139141" y="1166380"/>
                  </a:lnTo>
                  <a:lnTo>
                    <a:pt x="128905" y="1181531"/>
                  </a:lnTo>
                  <a:lnTo>
                    <a:pt x="113753" y="1191755"/>
                  </a:lnTo>
                  <a:lnTo>
                    <a:pt x="95275" y="1195514"/>
                  </a:lnTo>
                  <a:lnTo>
                    <a:pt x="76771" y="1191755"/>
                  </a:lnTo>
                  <a:lnTo>
                    <a:pt x="61620" y="1181531"/>
                  </a:lnTo>
                  <a:lnTo>
                    <a:pt x="51396" y="1166380"/>
                  </a:lnTo>
                  <a:lnTo>
                    <a:pt x="47637" y="1147876"/>
                  </a:lnTo>
                  <a:lnTo>
                    <a:pt x="47637" y="1004989"/>
                  </a:lnTo>
                  <a:lnTo>
                    <a:pt x="51396" y="986497"/>
                  </a:lnTo>
                  <a:lnTo>
                    <a:pt x="61620" y="971346"/>
                  </a:lnTo>
                  <a:lnTo>
                    <a:pt x="76771" y="961110"/>
                  </a:lnTo>
                  <a:lnTo>
                    <a:pt x="95275" y="957351"/>
                  </a:lnTo>
                  <a:lnTo>
                    <a:pt x="142900" y="957351"/>
                  </a:lnTo>
                  <a:lnTo>
                    <a:pt x="142900" y="909713"/>
                  </a:lnTo>
                  <a:lnTo>
                    <a:pt x="95275" y="909713"/>
                  </a:lnTo>
                  <a:lnTo>
                    <a:pt x="58077" y="917575"/>
                  </a:lnTo>
                  <a:lnTo>
                    <a:pt x="27800" y="938606"/>
                  </a:lnTo>
                  <a:lnTo>
                    <a:pt x="7442" y="969010"/>
                  </a:lnTo>
                  <a:lnTo>
                    <a:pt x="0" y="1004989"/>
                  </a:lnTo>
                  <a:lnTo>
                    <a:pt x="0" y="1147876"/>
                  </a:lnTo>
                  <a:lnTo>
                    <a:pt x="7785" y="1185278"/>
                  </a:lnTo>
                  <a:lnTo>
                    <a:pt x="28702" y="1215529"/>
                  </a:lnTo>
                  <a:lnTo>
                    <a:pt x="59080" y="1235773"/>
                  </a:lnTo>
                  <a:lnTo>
                    <a:pt x="95275" y="1243152"/>
                  </a:lnTo>
                  <a:lnTo>
                    <a:pt x="132854" y="1235443"/>
                  </a:lnTo>
                  <a:lnTo>
                    <a:pt x="163080" y="1214640"/>
                  </a:lnTo>
                  <a:lnTo>
                    <a:pt x="175755" y="1195514"/>
                  </a:lnTo>
                  <a:lnTo>
                    <a:pt x="183210" y="1184275"/>
                  </a:lnTo>
                  <a:lnTo>
                    <a:pt x="190525" y="1147876"/>
                  </a:lnTo>
                  <a:lnTo>
                    <a:pt x="190525" y="957351"/>
                  </a:lnTo>
                  <a:lnTo>
                    <a:pt x="238163" y="957351"/>
                  </a:lnTo>
                  <a:lnTo>
                    <a:pt x="256654" y="961110"/>
                  </a:lnTo>
                  <a:lnTo>
                    <a:pt x="271805" y="971346"/>
                  </a:lnTo>
                  <a:lnTo>
                    <a:pt x="282041" y="986497"/>
                  </a:lnTo>
                  <a:lnTo>
                    <a:pt x="285800" y="1004989"/>
                  </a:lnTo>
                  <a:lnTo>
                    <a:pt x="285800" y="1147876"/>
                  </a:lnTo>
                  <a:lnTo>
                    <a:pt x="282041" y="1166380"/>
                  </a:lnTo>
                  <a:lnTo>
                    <a:pt x="271805" y="1181531"/>
                  </a:lnTo>
                  <a:lnTo>
                    <a:pt x="256654" y="1191755"/>
                  </a:lnTo>
                  <a:lnTo>
                    <a:pt x="238163" y="1195514"/>
                  </a:lnTo>
                  <a:lnTo>
                    <a:pt x="238163" y="1243152"/>
                  </a:lnTo>
                  <a:lnTo>
                    <a:pt x="275755" y="1234973"/>
                  </a:lnTo>
                  <a:lnTo>
                    <a:pt x="305968" y="1214462"/>
                  </a:lnTo>
                  <a:lnTo>
                    <a:pt x="326110" y="1184478"/>
                  </a:lnTo>
                  <a:lnTo>
                    <a:pt x="333425" y="1147876"/>
                  </a:lnTo>
                  <a:lnTo>
                    <a:pt x="333425" y="1004989"/>
                  </a:lnTo>
                  <a:close/>
                </a:path>
                <a:path w="334010" h="1243329">
                  <a:moveTo>
                    <a:pt x="333425" y="819238"/>
                  </a:moveTo>
                  <a:lnTo>
                    <a:pt x="285800" y="819238"/>
                  </a:lnTo>
                  <a:lnTo>
                    <a:pt x="285800" y="866876"/>
                  </a:lnTo>
                  <a:lnTo>
                    <a:pt x="333425" y="866876"/>
                  </a:lnTo>
                  <a:lnTo>
                    <a:pt x="333425" y="819238"/>
                  </a:lnTo>
                  <a:close/>
                </a:path>
                <a:path w="334010" h="1243329">
                  <a:moveTo>
                    <a:pt x="333425" y="533450"/>
                  </a:moveTo>
                  <a:lnTo>
                    <a:pt x="325640" y="496062"/>
                  </a:lnTo>
                  <a:lnTo>
                    <a:pt x="304723" y="465810"/>
                  </a:lnTo>
                  <a:lnTo>
                    <a:pt x="274345" y="445566"/>
                  </a:lnTo>
                  <a:lnTo>
                    <a:pt x="238163" y="438175"/>
                  </a:lnTo>
                  <a:lnTo>
                    <a:pt x="219113" y="438175"/>
                  </a:lnTo>
                  <a:lnTo>
                    <a:pt x="181914" y="446036"/>
                  </a:lnTo>
                  <a:lnTo>
                    <a:pt x="151650" y="467067"/>
                  </a:lnTo>
                  <a:lnTo>
                    <a:pt x="131292" y="497471"/>
                  </a:lnTo>
                  <a:lnTo>
                    <a:pt x="123850" y="533450"/>
                  </a:lnTo>
                  <a:lnTo>
                    <a:pt x="123850" y="709688"/>
                  </a:lnTo>
                  <a:lnTo>
                    <a:pt x="47637" y="709688"/>
                  </a:lnTo>
                  <a:lnTo>
                    <a:pt x="47637" y="457238"/>
                  </a:lnTo>
                  <a:lnTo>
                    <a:pt x="0" y="457238"/>
                  </a:lnTo>
                  <a:lnTo>
                    <a:pt x="0" y="757326"/>
                  </a:lnTo>
                  <a:lnTo>
                    <a:pt x="171475" y="757326"/>
                  </a:lnTo>
                  <a:lnTo>
                    <a:pt x="171475" y="533450"/>
                  </a:lnTo>
                  <a:lnTo>
                    <a:pt x="175234" y="514959"/>
                  </a:lnTo>
                  <a:lnTo>
                    <a:pt x="185458" y="499808"/>
                  </a:lnTo>
                  <a:lnTo>
                    <a:pt x="200609" y="489572"/>
                  </a:lnTo>
                  <a:lnTo>
                    <a:pt x="219113" y="485813"/>
                  </a:lnTo>
                  <a:lnTo>
                    <a:pt x="238163" y="485813"/>
                  </a:lnTo>
                  <a:lnTo>
                    <a:pt x="256654" y="489572"/>
                  </a:lnTo>
                  <a:lnTo>
                    <a:pt x="271805" y="499808"/>
                  </a:lnTo>
                  <a:lnTo>
                    <a:pt x="282041" y="514959"/>
                  </a:lnTo>
                  <a:lnTo>
                    <a:pt x="285800" y="533450"/>
                  </a:lnTo>
                  <a:lnTo>
                    <a:pt x="285800" y="676338"/>
                  </a:lnTo>
                  <a:lnTo>
                    <a:pt x="282041" y="694842"/>
                  </a:lnTo>
                  <a:lnTo>
                    <a:pt x="271805" y="709993"/>
                  </a:lnTo>
                  <a:lnTo>
                    <a:pt x="256654" y="720229"/>
                  </a:lnTo>
                  <a:lnTo>
                    <a:pt x="238163" y="723976"/>
                  </a:lnTo>
                  <a:lnTo>
                    <a:pt x="238163" y="771613"/>
                  </a:lnTo>
                  <a:lnTo>
                    <a:pt x="275755" y="763435"/>
                  </a:lnTo>
                  <a:lnTo>
                    <a:pt x="305968" y="742911"/>
                  </a:lnTo>
                  <a:lnTo>
                    <a:pt x="326110" y="712939"/>
                  </a:lnTo>
                  <a:lnTo>
                    <a:pt x="333425" y="676338"/>
                  </a:lnTo>
                  <a:lnTo>
                    <a:pt x="333425" y="533450"/>
                  </a:lnTo>
                  <a:close/>
                </a:path>
                <a:path w="334010" h="1243329">
                  <a:moveTo>
                    <a:pt x="333425" y="301523"/>
                  </a:moveTo>
                  <a:lnTo>
                    <a:pt x="38582" y="71450"/>
                  </a:lnTo>
                  <a:lnTo>
                    <a:pt x="0" y="71450"/>
                  </a:lnTo>
                  <a:lnTo>
                    <a:pt x="0" y="101460"/>
                  </a:lnTo>
                  <a:lnTo>
                    <a:pt x="296748" y="333438"/>
                  </a:lnTo>
                  <a:lnTo>
                    <a:pt x="333425" y="333438"/>
                  </a:lnTo>
                  <a:lnTo>
                    <a:pt x="333425" y="301523"/>
                  </a:lnTo>
                  <a:close/>
                </a:path>
                <a:path w="334010" h="1243329">
                  <a:moveTo>
                    <a:pt x="333425" y="95275"/>
                  </a:moveTo>
                  <a:lnTo>
                    <a:pt x="325640" y="57873"/>
                  </a:lnTo>
                  <a:lnTo>
                    <a:pt x="318554" y="47637"/>
                  </a:lnTo>
                  <a:lnTo>
                    <a:pt x="304723" y="27622"/>
                  </a:lnTo>
                  <a:lnTo>
                    <a:pt x="285800" y="15024"/>
                  </a:lnTo>
                  <a:lnTo>
                    <a:pt x="285800" y="95275"/>
                  </a:lnTo>
                  <a:lnTo>
                    <a:pt x="282041" y="113753"/>
                  </a:lnTo>
                  <a:lnTo>
                    <a:pt x="271805" y="128905"/>
                  </a:lnTo>
                  <a:lnTo>
                    <a:pt x="256654" y="139141"/>
                  </a:lnTo>
                  <a:lnTo>
                    <a:pt x="238163" y="142900"/>
                  </a:lnTo>
                  <a:lnTo>
                    <a:pt x="219659" y="139141"/>
                  </a:lnTo>
                  <a:lnTo>
                    <a:pt x="204520" y="128905"/>
                  </a:lnTo>
                  <a:lnTo>
                    <a:pt x="194284" y="113753"/>
                  </a:lnTo>
                  <a:lnTo>
                    <a:pt x="190538" y="95275"/>
                  </a:lnTo>
                  <a:lnTo>
                    <a:pt x="194284" y="76771"/>
                  </a:lnTo>
                  <a:lnTo>
                    <a:pt x="204520" y="61620"/>
                  </a:lnTo>
                  <a:lnTo>
                    <a:pt x="219659" y="51384"/>
                  </a:lnTo>
                  <a:lnTo>
                    <a:pt x="238163" y="47637"/>
                  </a:lnTo>
                  <a:lnTo>
                    <a:pt x="256654" y="51384"/>
                  </a:lnTo>
                  <a:lnTo>
                    <a:pt x="271805" y="61620"/>
                  </a:lnTo>
                  <a:lnTo>
                    <a:pt x="282041" y="76771"/>
                  </a:lnTo>
                  <a:lnTo>
                    <a:pt x="285800" y="95275"/>
                  </a:lnTo>
                  <a:lnTo>
                    <a:pt x="285800" y="15024"/>
                  </a:lnTo>
                  <a:lnTo>
                    <a:pt x="274345" y="7378"/>
                  </a:lnTo>
                  <a:lnTo>
                    <a:pt x="238163" y="0"/>
                  </a:lnTo>
                  <a:lnTo>
                    <a:pt x="200964" y="8318"/>
                  </a:lnTo>
                  <a:lnTo>
                    <a:pt x="170700" y="29057"/>
                  </a:lnTo>
                  <a:lnTo>
                    <a:pt x="150342" y="59080"/>
                  </a:lnTo>
                  <a:lnTo>
                    <a:pt x="142900" y="95275"/>
                  </a:lnTo>
                  <a:lnTo>
                    <a:pt x="150685" y="132664"/>
                  </a:lnTo>
                  <a:lnTo>
                    <a:pt x="171589" y="162902"/>
                  </a:lnTo>
                  <a:lnTo>
                    <a:pt x="201968" y="183146"/>
                  </a:lnTo>
                  <a:lnTo>
                    <a:pt x="238163" y="190538"/>
                  </a:lnTo>
                  <a:lnTo>
                    <a:pt x="275755" y="182816"/>
                  </a:lnTo>
                  <a:lnTo>
                    <a:pt x="305968" y="162013"/>
                  </a:lnTo>
                  <a:lnTo>
                    <a:pt x="318655" y="142900"/>
                  </a:lnTo>
                  <a:lnTo>
                    <a:pt x="326110" y="131660"/>
                  </a:lnTo>
                  <a:lnTo>
                    <a:pt x="333425" y="952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3" name="object 123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4876800" y="4381500"/>
              <a:ext cx="723900" cy="1638300"/>
            </a:xfrm>
            <a:prstGeom prst="rect">
              <a:avLst/>
            </a:prstGeom>
          </p:spPr>
        </p:pic>
        <p:sp>
          <p:nvSpPr>
            <p:cNvPr id="124" name="object 124"/>
            <p:cNvSpPr/>
            <p:nvPr/>
          </p:nvSpPr>
          <p:spPr>
            <a:xfrm>
              <a:off x="5035474" y="4571441"/>
              <a:ext cx="334010" cy="1238885"/>
            </a:xfrm>
            <a:custGeom>
              <a:avLst/>
              <a:gdLst/>
              <a:ahLst/>
              <a:cxnLst/>
              <a:rect l="l" t="t" r="r" b="b"/>
              <a:pathLst>
                <a:path w="334010" h="1238885">
                  <a:moveTo>
                    <a:pt x="190538" y="309613"/>
                  </a:moveTo>
                  <a:lnTo>
                    <a:pt x="182753" y="272211"/>
                  </a:lnTo>
                  <a:lnTo>
                    <a:pt x="175666" y="261975"/>
                  </a:lnTo>
                  <a:lnTo>
                    <a:pt x="161836" y="241960"/>
                  </a:lnTo>
                  <a:lnTo>
                    <a:pt x="142900" y="229349"/>
                  </a:lnTo>
                  <a:lnTo>
                    <a:pt x="142900" y="309613"/>
                  </a:lnTo>
                  <a:lnTo>
                    <a:pt x="139141" y="328091"/>
                  </a:lnTo>
                  <a:lnTo>
                    <a:pt x="128905" y="343242"/>
                  </a:lnTo>
                  <a:lnTo>
                    <a:pt x="113753" y="353479"/>
                  </a:lnTo>
                  <a:lnTo>
                    <a:pt x="95275" y="357238"/>
                  </a:lnTo>
                  <a:lnTo>
                    <a:pt x="76771" y="353479"/>
                  </a:lnTo>
                  <a:lnTo>
                    <a:pt x="61620" y="343242"/>
                  </a:lnTo>
                  <a:lnTo>
                    <a:pt x="51396" y="328091"/>
                  </a:lnTo>
                  <a:lnTo>
                    <a:pt x="47637" y="309613"/>
                  </a:lnTo>
                  <a:lnTo>
                    <a:pt x="51396" y="291109"/>
                  </a:lnTo>
                  <a:lnTo>
                    <a:pt x="61620" y="275958"/>
                  </a:lnTo>
                  <a:lnTo>
                    <a:pt x="76771" y="265722"/>
                  </a:lnTo>
                  <a:lnTo>
                    <a:pt x="95275" y="261975"/>
                  </a:lnTo>
                  <a:lnTo>
                    <a:pt x="113753" y="265722"/>
                  </a:lnTo>
                  <a:lnTo>
                    <a:pt x="128905" y="275958"/>
                  </a:lnTo>
                  <a:lnTo>
                    <a:pt x="139141" y="291109"/>
                  </a:lnTo>
                  <a:lnTo>
                    <a:pt x="142900" y="309613"/>
                  </a:lnTo>
                  <a:lnTo>
                    <a:pt x="142900" y="229349"/>
                  </a:lnTo>
                  <a:lnTo>
                    <a:pt x="131457" y="221716"/>
                  </a:lnTo>
                  <a:lnTo>
                    <a:pt x="95275" y="214337"/>
                  </a:lnTo>
                  <a:lnTo>
                    <a:pt x="58077" y="222656"/>
                  </a:lnTo>
                  <a:lnTo>
                    <a:pt x="27800" y="243395"/>
                  </a:lnTo>
                  <a:lnTo>
                    <a:pt x="7442" y="273418"/>
                  </a:lnTo>
                  <a:lnTo>
                    <a:pt x="0" y="309613"/>
                  </a:lnTo>
                  <a:lnTo>
                    <a:pt x="7785" y="347002"/>
                  </a:lnTo>
                  <a:lnTo>
                    <a:pt x="28702" y="377240"/>
                  </a:lnTo>
                  <a:lnTo>
                    <a:pt x="59080" y="397484"/>
                  </a:lnTo>
                  <a:lnTo>
                    <a:pt x="95275" y="404876"/>
                  </a:lnTo>
                  <a:lnTo>
                    <a:pt x="132867" y="397154"/>
                  </a:lnTo>
                  <a:lnTo>
                    <a:pt x="163080" y="376351"/>
                  </a:lnTo>
                  <a:lnTo>
                    <a:pt x="175768" y="357238"/>
                  </a:lnTo>
                  <a:lnTo>
                    <a:pt x="183222" y="345998"/>
                  </a:lnTo>
                  <a:lnTo>
                    <a:pt x="190538" y="309613"/>
                  </a:lnTo>
                  <a:close/>
                </a:path>
                <a:path w="334010" h="1238885">
                  <a:moveTo>
                    <a:pt x="333425" y="1000226"/>
                  </a:moveTo>
                  <a:lnTo>
                    <a:pt x="325640" y="962837"/>
                  </a:lnTo>
                  <a:lnTo>
                    <a:pt x="318554" y="952588"/>
                  </a:lnTo>
                  <a:lnTo>
                    <a:pt x="308013" y="937348"/>
                  </a:lnTo>
                  <a:lnTo>
                    <a:pt x="304723" y="932586"/>
                  </a:lnTo>
                  <a:lnTo>
                    <a:pt x="285800" y="919988"/>
                  </a:lnTo>
                  <a:lnTo>
                    <a:pt x="285800" y="1000226"/>
                  </a:lnTo>
                  <a:lnTo>
                    <a:pt x="285800" y="1143114"/>
                  </a:lnTo>
                  <a:lnTo>
                    <a:pt x="282041" y="1161618"/>
                  </a:lnTo>
                  <a:lnTo>
                    <a:pt x="271805" y="1176769"/>
                  </a:lnTo>
                  <a:lnTo>
                    <a:pt x="256654" y="1186992"/>
                  </a:lnTo>
                  <a:lnTo>
                    <a:pt x="238163" y="1190752"/>
                  </a:lnTo>
                  <a:lnTo>
                    <a:pt x="219671" y="1186992"/>
                  </a:lnTo>
                  <a:lnTo>
                    <a:pt x="204520" y="1176769"/>
                  </a:lnTo>
                  <a:lnTo>
                    <a:pt x="194284" y="1161618"/>
                  </a:lnTo>
                  <a:lnTo>
                    <a:pt x="190538" y="1143114"/>
                  </a:lnTo>
                  <a:lnTo>
                    <a:pt x="190538" y="1000226"/>
                  </a:lnTo>
                  <a:lnTo>
                    <a:pt x="194284" y="981735"/>
                  </a:lnTo>
                  <a:lnTo>
                    <a:pt x="204520" y="966584"/>
                  </a:lnTo>
                  <a:lnTo>
                    <a:pt x="219671" y="956348"/>
                  </a:lnTo>
                  <a:lnTo>
                    <a:pt x="238163" y="952588"/>
                  </a:lnTo>
                  <a:lnTo>
                    <a:pt x="256654" y="956348"/>
                  </a:lnTo>
                  <a:lnTo>
                    <a:pt x="271805" y="966584"/>
                  </a:lnTo>
                  <a:lnTo>
                    <a:pt x="282041" y="981735"/>
                  </a:lnTo>
                  <a:lnTo>
                    <a:pt x="285800" y="1000226"/>
                  </a:lnTo>
                  <a:lnTo>
                    <a:pt x="285800" y="919988"/>
                  </a:lnTo>
                  <a:lnTo>
                    <a:pt x="274345" y="912342"/>
                  </a:lnTo>
                  <a:lnTo>
                    <a:pt x="238163" y="904951"/>
                  </a:lnTo>
                  <a:lnTo>
                    <a:pt x="217614" y="907008"/>
                  </a:lnTo>
                  <a:lnTo>
                    <a:pt x="198869" y="913117"/>
                  </a:lnTo>
                  <a:lnTo>
                    <a:pt x="181902" y="923251"/>
                  </a:lnTo>
                  <a:lnTo>
                    <a:pt x="166725" y="937348"/>
                  </a:lnTo>
                  <a:lnTo>
                    <a:pt x="151536" y="923251"/>
                  </a:lnTo>
                  <a:lnTo>
                    <a:pt x="142900" y="918108"/>
                  </a:lnTo>
                  <a:lnTo>
                    <a:pt x="142900" y="1000226"/>
                  </a:lnTo>
                  <a:lnTo>
                    <a:pt x="142900" y="1143114"/>
                  </a:lnTo>
                  <a:lnTo>
                    <a:pt x="139141" y="1161618"/>
                  </a:lnTo>
                  <a:lnTo>
                    <a:pt x="128905" y="1176769"/>
                  </a:lnTo>
                  <a:lnTo>
                    <a:pt x="113753" y="1186992"/>
                  </a:lnTo>
                  <a:lnTo>
                    <a:pt x="95275" y="1190752"/>
                  </a:lnTo>
                  <a:lnTo>
                    <a:pt x="76771" y="1186992"/>
                  </a:lnTo>
                  <a:lnTo>
                    <a:pt x="61620" y="1176769"/>
                  </a:lnTo>
                  <a:lnTo>
                    <a:pt x="51384" y="1161618"/>
                  </a:lnTo>
                  <a:lnTo>
                    <a:pt x="47637" y="1143114"/>
                  </a:lnTo>
                  <a:lnTo>
                    <a:pt x="47637" y="1000226"/>
                  </a:lnTo>
                  <a:lnTo>
                    <a:pt x="51384" y="981735"/>
                  </a:lnTo>
                  <a:lnTo>
                    <a:pt x="61620" y="966584"/>
                  </a:lnTo>
                  <a:lnTo>
                    <a:pt x="76771" y="956348"/>
                  </a:lnTo>
                  <a:lnTo>
                    <a:pt x="95275" y="952588"/>
                  </a:lnTo>
                  <a:lnTo>
                    <a:pt x="113753" y="956348"/>
                  </a:lnTo>
                  <a:lnTo>
                    <a:pt x="128905" y="966584"/>
                  </a:lnTo>
                  <a:lnTo>
                    <a:pt x="139141" y="981735"/>
                  </a:lnTo>
                  <a:lnTo>
                    <a:pt x="142900" y="1000226"/>
                  </a:lnTo>
                  <a:lnTo>
                    <a:pt x="142900" y="918108"/>
                  </a:lnTo>
                  <a:lnTo>
                    <a:pt x="134556" y="913117"/>
                  </a:lnTo>
                  <a:lnTo>
                    <a:pt x="115811" y="907008"/>
                  </a:lnTo>
                  <a:lnTo>
                    <a:pt x="95275" y="904951"/>
                  </a:lnTo>
                  <a:lnTo>
                    <a:pt x="58077" y="912812"/>
                  </a:lnTo>
                  <a:lnTo>
                    <a:pt x="27800" y="933843"/>
                  </a:lnTo>
                  <a:lnTo>
                    <a:pt x="7442" y="964247"/>
                  </a:lnTo>
                  <a:lnTo>
                    <a:pt x="0" y="1000226"/>
                  </a:lnTo>
                  <a:lnTo>
                    <a:pt x="0" y="1143114"/>
                  </a:lnTo>
                  <a:lnTo>
                    <a:pt x="8255" y="1180515"/>
                  </a:lnTo>
                  <a:lnTo>
                    <a:pt x="28879" y="1210767"/>
                  </a:lnTo>
                  <a:lnTo>
                    <a:pt x="58877" y="1231011"/>
                  </a:lnTo>
                  <a:lnTo>
                    <a:pt x="95275" y="1238389"/>
                  </a:lnTo>
                  <a:lnTo>
                    <a:pt x="115811" y="1236345"/>
                  </a:lnTo>
                  <a:lnTo>
                    <a:pt x="134556" y="1230236"/>
                  </a:lnTo>
                  <a:lnTo>
                    <a:pt x="151536" y="1220101"/>
                  </a:lnTo>
                  <a:lnTo>
                    <a:pt x="166725" y="1205992"/>
                  </a:lnTo>
                  <a:lnTo>
                    <a:pt x="181902" y="1220101"/>
                  </a:lnTo>
                  <a:lnTo>
                    <a:pt x="198869" y="1230236"/>
                  </a:lnTo>
                  <a:lnTo>
                    <a:pt x="217614" y="1236345"/>
                  </a:lnTo>
                  <a:lnTo>
                    <a:pt x="238163" y="1238389"/>
                  </a:lnTo>
                  <a:lnTo>
                    <a:pt x="275742" y="1230680"/>
                  </a:lnTo>
                  <a:lnTo>
                    <a:pt x="305968" y="1209878"/>
                  </a:lnTo>
                  <a:lnTo>
                    <a:pt x="308546" y="1205992"/>
                  </a:lnTo>
                  <a:lnTo>
                    <a:pt x="318643" y="1190752"/>
                  </a:lnTo>
                  <a:lnTo>
                    <a:pt x="326097" y="1179512"/>
                  </a:lnTo>
                  <a:lnTo>
                    <a:pt x="333425" y="1143114"/>
                  </a:lnTo>
                  <a:lnTo>
                    <a:pt x="333425" y="1000226"/>
                  </a:lnTo>
                  <a:close/>
                </a:path>
                <a:path w="334010" h="1238885">
                  <a:moveTo>
                    <a:pt x="333425" y="814476"/>
                  </a:moveTo>
                  <a:lnTo>
                    <a:pt x="285800" y="814476"/>
                  </a:lnTo>
                  <a:lnTo>
                    <a:pt x="285800" y="862114"/>
                  </a:lnTo>
                  <a:lnTo>
                    <a:pt x="333425" y="862114"/>
                  </a:lnTo>
                  <a:lnTo>
                    <a:pt x="333425" y="814476"/>
                  </a:lnTo>
                  <a:close/>
                </a:path>
                <a:path w="334010" h="1238885">
                  <a:moveTo>
                    <a:pt x="333425" y="533450"/>
                  </a:moveTo>
                  <a:lnTo>
                    <a:pt x="325640" y="496062"/>
                  </a:lnTo>
                  <a:lnTo>
                    <a:pt x="304723" y="465810"/>
                  </a:lnTo>
                  <a:lnTo>
                    <a:pt x="274345" y="445566"/>
                  </a:lnTo>
                  <a:lnTo>
                    <a:pt x="238163" y="438175"/>
                  </a:lnTo>
                  <a:lnTo>
                    <a:pt x="217614" y="440232"/>
                  </a:lnTo>
                  <a:lnTo>
                    <a:pt x="198856" y="446341"/>
                  </a:lnTo>
                  <a:lnTo>
                    <a:pt x="181889" y="456476"/>
                  </a:lnTo>
                  <a:lnTo>
                    <a:pt x="166712" y="470573"/>
                  </a:lnTo>
                  <a:lnTo>
                    <a:pt x="151523" y="456476"/>
                  </a:lnTo>
                  <a:lnTo>
                    <a:pt x="134556" y="446341"/>
                  </a:lnTo>
                  <a:lnTo>
                    <a:pt x="115811" y="440232"/>
                  </a:lnTo>
                  <a:lnTo>
                    <a:pt x="95275" y="438175"/>
                  </a:lnTo>
                  <a:lnTo>
                    <a:pt x="58077" y="446036"/>
                  </a:lnTo>
                  <a:lnTo>
                    <a:pt x="27800" y="467067"/>
                  </a:lnTo>
                  <a:lnTo>
                    <a:pt x="7442" y="497471"/>
                  </a:lnTo>
                  <a:lnTo>
                    <a:pt x="0" y="533450"/>
                  </a:lnTo>
                  <a:lnTo>
                    <a:pt x="0" y="676338"/>
                  </a:lnTo>
                  <a:lnTo>
                    <a:pt x="7785" y="713740"/>
                  </a:lnTo>
                  <a:lnTo>
                    <a:pt x="28702" y="743991"/>
                  </a:lnTo>
                  <a:lnTo>
                    <a:pt x="59080" y="764235"/>
                  </a:lnTo>
                  <a:lnTo>
                    <a:pt x="95275" y="771613"/>
                  </a:lnTo>
                  <a:lnTo>
                    <a:pt x="95275" y="723976"/>
                  </a:lnTo>
                  <a:lnTo>
                    <a:pt x="76771" y="720217"/>
                  </a:lnTo>
                  <a:lnTo>
                    <a:pt x="61620" y="709993"/>
                  </a:lnTo>
                  <a:lnTo>
                    <a:pt x="51396" y="694842"/>
                  </a:lnTo>
                  <a:lnTo>
                    <a:pt x="47637" y="676338"/>
                  </a:lnTo>
                  <a:lnTo>
                    <a:pt x="47637" y="533450"/>
                  </a:lnTo>
                  <a:lnTo>
                    <a:pt x="51396" y="514959"/>
                  </a:lnTo>
                  <a:lnTo>
                    <a:pt x="61620" y="499808"/>
                  </a:lnTo>
                  <a:lnTo>
                    <a:pt x="76771" y="489572"/>
                  </a:lnTo>
                  <a:lnTo>
                    <a:pt x="95275" y="485813"/>
                  </a:lnTo>
                  <a:lnTo>
                    <a:pt x="113753" y="489572"/>
                  </a:lnTo>
                  <a:lnTo>
                    <a:pt x="128905" y="499808"/>
                  </a:lnTo>
                  <a:lnTo>
                    <a:pt x="139141" y="514959"/>
                  </a:lnTo>
                  <a:lnTo>
                    <a:pt x="142900" y="533450"/>
                  </a:lnTo>
                  <a:lnTo>
                    <a:pt x="142900" y="628713"/>
                  </a:lnTo>
                  <a:lnTo>
                    <a:pt x="190525" y="628713"/>
                  </a:lnTo>
                  <a:lnTo>
                    <a:pt x="190525" y="533450"/>
                  </a:lnTo>
                  <a:lnTo>
                    <a:pt x="194284" y="514959"/>
                  </a:lnTo>
                  <a:lnTo>
                    <a:pt x="204508" y="499808"/>
                  </a:lnTo>
                  <a:lnTo>
                    <a:pt x="219659" y="489572"/>
                  </a:lnTo>
                  <a:lnTo>
                    <a:pt x="238163" y="485813"/>
                  </a:lnTo>
                  <a:lnTo>
                    <a:pt x="256654" y="489572"/>
                  </a:lnTo>
                  <a:lnTo>
                    <a:pt x="271805" y="499808"/>
                  </a:lnTo>
                  <a:lnTo>
                    <a:pt x="282041" y="514959"/>
                  </a:lnTo>
                  <a:lnTo>
                    <a:pt x="285800" y="533450"/>
                  </a:lnTo>
                  <a:lnTo>
                    <a:pt x="285800" y="676338"/>
                  </a:lnTo>
                  <a:lnTo>
                    <a:pt x="282041" y="694842"/>
                  </a:lnTo>
                  <a:lnTo>
                    <a:pt x="271805" y="709993"/>
                  </a:lnTo>
                  <a:lnTo>
                    <a:pt x="256654" y="720217"/>
                  </a:lnTo>
                  <a:lnTo>
                    <a:pt x="238163" y="723976"/>
                  </a:lnTo>
                  <a:lnTo>
                    <a:pt x="238163" y="771613"/>
                  </a:lnTo>
                  <a:lnTo>
                    <a:pt x="275755" y="763435"/>
                  </a:lnTo>
                  <a:lnTo>
                    <a:pt x="305968" y="742924"/>
                  </a:lnTo>
                  <a:lnTo>
                    <a:pt x="326110" y="712939"/>
                  </a:lnTo>
                  <a:lnTo>
                    <a:pt x="333425" y="676338"/>
                  </a:lnTo>
                  <a:lnTo>
                    <a:pt x="333425" y="533450"/>
                  </a:lnTo>
                  <a:close/>
                </a:path>
                <a:path w="334010" h="1238885">
                  <a:moveTo>
                    <a:pt x="333425" y="301510"/>
                  </a:moveTo>
                  <a:lnTo>
                    <a:pt x="38582" y="71437"/>
                  </a:lnTo>
                  <a:lnTo>
                    <a:pt x="0" y="71437"/>
                  </a:lnTo>
                  <a:lnTo>
                    <a:pt x="0" y="101447"/>
                  </a:lnTo>
                  <a:lnTo>
                    <a:pt x="296748" y="333425"/>
                  </a:lnTo>
                  <a:lnTo>
                    <a:pt x="333425" y="333425"/>
                  </a:lnTo>
                  <a:lnTo>
                    <a:pt x="333425" y="301510"/>
                  </a:lnTo>
                  <a:close/>
                </a:path>
                <a:path w="334010" h="1238885">
                  <a:moveTo>
                    <a:pt x="333425" y="95262"/>
                  </a:moveTo>
                  <a:lnTo>
                    <a:pt x="325640" y="57861"/>
                  </a:lnTo>
                  <a:lnTo>
                    <a:pt x="318554" y="47625"/>
                  </a:lnTo>
                  <a:lnTo>
                    <a:pt x="304723" y="27622"/>
                  </a:lnTo>
                  <a:lnTo>
                    <a:pt x="285800" y="15024"/>
                  </a:lnTo>
                  <a:lnTo>
                    <a:pt x="285800" y="95262"/>
                  </a:lnTo>
                  <a:lnTo>
                    <a:pt x="282041" y="113741"/>
                  </a:lnTo>
                  <a:lnTo>
                    <a:pt x="271805" y="128892"/>
                  </a:lnTo>
                  <a:lnTo>
                    <a:pt x="256654" y="139128"/>
                  </a:lnTo>
                  <a:lnTo>
                    <a:pt x="238163" y="142887"/>
                  </a:lnTo>
                  <a:lnTo>
                    <a:pt x="219659" y="139128"/>
                  </a:lnTo>
                  <a:lnTo>
                    <a:pt x="204520" y="128892"/>
                  </a:lnTo>
                  <a:lnTo>
                    <a:pt x="194284" y="113741"/>
                  </a:lnTo>
                  <a:lnTo>
                    <a:pt x="190538" y="95262"/>
                  </a:lnTo>
                  <a:lnTo>
                    <a:pt x="194284" y="76758"/>
                  </a:lnTo>
                  <a:lnTo>
                    <a:pt x="204520" y="61607"/>
                  </a:lnTo>
                  <a:lnTo>
                    <a:pt x="219659" y="51371"/>
                  </a:lnTo>
                  <a:lnTo>
                    <a:pt x="238163" y="47625"/>
                  </a:lnTo>
                  <a:lnTo>
                    <a:pt x="256654" y="51371"/>
                  </a:lnTo>
                  <a:lnTo>
                    <a:pt x="271805" y="61607"/>
                  </a:lnTo>
                  <a:lnTo>
                    <a:pt x="282041" y="76758"/>
                  </a:lnTo>
                  <a:lnTo>
                    <a:pt x="285800" y="95262"/>
                  </a:lnTo>
                  <a:lnTo>
                    <a:pt x="285800" y="15024"/>
                  </a:lnTo>
                  <a:lnTo>
                    <a:pt x="274345" y="7378"/>
                  </a:lnTo>
                  <a:lnTo>
                    <a:pt x="238163" y="0"/>
                  </a:lnTo>
                  <a:lnTo>
                    <a:pt x="200964" y="8305"/>
                  </a:lnTo>
                  <a:lnTo>
                    <a:pt x="170700" y="29044"/>
                  </a:lnTo>
                  <a:lnTo>
                    <a:pt x="150342" y="59067"/>
                  </a:lnTo>
                  <a:lnTo>
                    <a:pt x="142900" y="95262"/>
                  </a:lnTo>
                  <a:lnTo>
                    <a:pt x="150685" y="132651"/>
                  </a:lnTo>
                  <a:lnTo>
                    <a:pt x="171589" y="162890"/>
                  </a:lnTo>
                  <a:lnTo>
                    <a:pt x="201968" y="183134"/>
                  </a:lnTo>
                  <a:lnTo>
                    <a:pt x="238163" y="190525"/>
                  </a:lnTo>
                  <a:lnTo>
                    <a:pt x="275755" y="182803"/>
                  </a:lnTo>
                  <a:lnTo>
                    <a:pt x="305968" y="162001"/>
                  </a:lnTo>
                  <a:lnTo>
                    <a:pt x="318655" y="142887"/>
                  </a:lnTo>
                  <a:lnTo>
                    <a:pt x="326110" y="131648"/>
                  </a:lnTo>
                  <a:lnTo>
                    <a:pt x="333425" y="952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5" name="object 125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5537200" y="4406900"/>
              <a:ext cx="723900" cy="1625600"/>
            </a:xfrm>
            <a:prstGeom prst="rect">
              <a:avLst/>
            </a:prstGeom>
          </p:spPr>
        </p:pic>
        <p:sp>
          <p:nvSpPr>
            <p:cNvPr id="126" name="object 126"/>
            <p:cNvSpPr/>
            <p:nvPr/>
          </p:nvSpPr>
          <p:spPr>
            <a:xfrm>
              <a:off x="5695861" y="4590491"/>
              <a:ext cx="334010" cy="1229360"/>
            </a:xfrm>
            <a:custGeom>
              <a:avLst/>
              <a:gdLst/>
              <a:ahLst/>
              <a:cxnLst/>
              <a:rect l="l" t="t" r="r" b="b"/>
              <a:pathLst>
                <a:path w="334010" h="1229360">
                  <a:moveTo>
                    <a:pt x="190550" y="309626"/>
                  </a:moveTo>
                  <a:lnTo>
                    <a:pt x="182765" y="272224"/>
                  </a:lnTo>
                  <a:lnTo>
                    <a:pt x="175679" y="261988"/>
                  </a:lnTo>
                  <a:lnTo>
                    <a:pt x="161848" y="241973"/>
                  </a:lnTo>
                  <a:lnTo>
                    <a:pt x="142913" y="229362"/>
                  </a:lnTo>
                  <a:lnTo>
                    <a:pt x="142913" y="309626"/>
                  </a:lnTo>
                  <a:lnTo>
                    <a:pt x="139153" y="328104"/>
                  </a:lnTo>
                  <a:lnTo>
                    <a:pt x="128917" y="343255"/>
                  </a:lnTo>
                  <a:lnTo>
                    <a:pt x="113766" y="353491"/>
                  </a:lnTo>
                  <a:lnTo>
                    <a:pt x="95288" y="357251"/>
                  </a:lnTo>
                  <a:lnTo>
                    <a:pt x="76784" y="353491"/>
                  </a:lnTo>
                  <a:lnTo>
                    <a:pt x="61633" y="343255"/>
                  </a:lnTo>
                  <a:lnTo>
                    <a:pt x="51409" y="328104"/>
                  </a:lnTo>
                  <a:lnTo>
                    <a:pt x="47650" y="309626"/>
                  </a:lnTo>
                  <a:lnTo>
                    <a:pt x="51409" y="291122"/>
                  </a:lnTo>
                  <a:lnTo>
                    <a:pt x="61633" y="275971"/>
                  </a:lnTo>
                  <a:lnTo>
                    <a:pt x="76784" y="265734"/>
                  </a:lnTo>
                  <a:lnTo>
                    <a:pt x="95288" y="261988"/>
                  </a:lnTo>
                  <a:lnTo>
                    <a:pt x="113766" y="265734"/>
                  </a:lnTo>
                  <a:lnTo>
                    <a:pt x="128917" y="275971"/>
                  </a:lnTo>
                  <a:lnTo>
                    <a:pt x="139153" y="291122"/>
                  </a:lnTo>
                  <a:lnTo>
                    <a:pt x="142913" y="309626"/>
                  </a:lnTo>
                  <a:lnTo>
                    <a:pt x="142913" y="229362"/>
                  </a:lnTo>
                  <a:lnTo>
                    <a:pt x="131470" y="221729"/>
                  </a:lnTo>
                  <a:lnTo>
                    <a:pt x="95288" y="214350"/>
                  </a:lnTo>
                  <a:lnTo>
                    <a:pt x="58089" y="222669"/>
                  </a:lnTo>
                  <a:lnTo>
                    <a:pt x="27813" y="243408"/>
                  </a:lnTo>
                  <a:lnTo>
                    <a:pt x="7454" y="273431"/>
                  </a:lnTo>
                  <a:lnTo>
                    <a:pt x="12" y="309626"/>
                  </a:lnTo>
                  <a:lnTo>
                    <a:pt x="7797" y="347014"/>
                  </a:lnTo>
                  <a:lnTo>
                    <a:pt x="28714" y="377253"/>
                  </a:lnTo>
                  <a:lnTo>
                    <a:pt x="59093" y="397497"/>
                  </a:lnTo>
                  <a:lnTo>
                    <a:pt x="95288" y="404888"/>
                  </a:lnTo>
                  <a:lnTo>
                    <a:pt x="132880" y="397167"/>
                  </a:lnTo>
                  <a:lnTo>
                    <a:pt x="163093" y="376364"/>
                  </a:lnTo>
                  <a:lnTo>
                    <a:pt x="175780" y="357251"/>
                  </a:lnTo>
                  <a:lnTo>
                    <a:pt x="183235" y="346011"/>
                  </a:lnTo>
                  <a:lnTo>
                    <a:pt x="190550" y="309626"/>
                  </a:lnTo>
                  <a:close/>
                </a:path>
                <a:path w="334010" h="1229360">
                  <a:moveTo>
                    <a:pt x="333438" y="1085964"/>
                  </a:moveTo>
                  <a:lnTo>
                    <a:pt x="301993" y="1085964"/>
                  </a:lnTo>
                  <a:lnTo>
                    <a:pt x="58115" y="895438"/>
                  </a:lnTo>
                  <a:lnTo>
                    <a:pt x="0" y="895438"/>
                  </a:lnTo>
                  <a:lnTo>
                    <a:pt x="0" y="1228864"/>
                  </a:lnTo>
                  <a:lnTo>
                    <a:pt x="47637" y="1228864"/>
                  </a:lnTo>
                  <a:lnTo>
                    <a:pt x="47637" y="947356"/>
                  </a:lnTo>
                  <a:lnTo>
                    <a:pt x="285800" y="1133602"/>
                  </a:lnTo>
                  <a:lnTo>
                    <a:pt x="333438" y="1133602"/>
                  </a:lnTo>
                  <a:lnTo>
                    <a:pt x="333438" y="1085964"/>
                  </a:lnTo>
                  <a:close/>
                </a:path>
                <a:path w="334010" h="1229360">
                  <a:moveTo>
                    <a:pt x="333438" y="814489"/>
                  </a:moveTo>
                  <a:lnTo>
                    <a:pt x="285813" y="814489"/>
                  </a:lnTo>
                  <a:lnTo>
                    <a:pt x="285813" y="862126"/>
                  </a:lnTo>
                  <a:lnTo>
                    <a:pt x="333438" y="862126"/>
                  </a:lnTo>
                  <a:lnTo>
                    <a:pt x="333438" y="814489"/>
                  </a:lnTo>
                  <a:close/>
                </a:path>
                <a:path w="334010" h="1229360">
                  <a:moveTo>
                    <a:pt x="333438" y="533463"/>
                  </a:moveTo>
                  <a:lnTo>
                    <a:pt x="325653" y="496074"/>
                  </a:lnTo>
                  <a:lnTo>
                    <a:pt x="318566" y="485825"/>
                  </a:lnTo>
                  <a:lnTo>
                    <a:pt x="304736" y="465823"/>
                  </a:lnTo>
                  <a:lnTo>
                    <a:pt x="274358" y="445579"/>
                  </a:lnTo>
                  <a:lnTo>
                    <a:pt x="238175" y="438188"/>
                  </a:lnTo>
                  <a:lnTo>
                    <a:pt x="142913" y="438188"/>
                  </a:lnTo>
                  <a:lnTo>
                    <a:pt x="142913" y="485825"/>
                  </a:lnTo>
                  <a:lnTo>
                    <a:pt x="142913" y="676363"/>
                  </a:lnTo>
                  <a:lnTo>
                    <a:pt x="139153" y="694855"/>
                  </a:lnTo>
                  <a:lnTo>
                    <a:pt x="128917" y="710006"/>
                  </a:lnTo>
                  <a:lnTo>
                    <a:pt x="113766" y="720242"/>
                  </a:lnTo>
                  <a:lnTo>
                    <a:pt x="95288" y="723988"/>
                  </a:lnTo>
                  <a:lnTo>
                    <a:pt x="76784" y="720242"/>
                  </a:lnTo>
                  <a:lnTo>
                    <a:pt x="61633" y="710006"/>
                  </a:lnTo>
                  <a:lnTo>
                    <a:pt x="51409" y="694855"/>
                  </a:lnTo>
                  <a:lnTo>
                    <a:pt x="47650" y="676363"/>
                  </a:lnTo>
                  <a:lnTo>
                    <a:pt x="47650" y="533463"/>
                  </a:lnTo>
                  <a:lnTo>
                    <a:pt x="51409" y="514972"/>
                  </a:lnTo>
                  <a:lnTo>
                    <a:pt x="61633" y="499821"/>
                  </a:lnTo>
                  <a:lnTo>
                    <a:pt x="76784" y="489585"/>
                  </a:lnTo>
                  <a:lnTo>
                    <a:pt x="95288" y="485825"/>
                  </a:lnTo>
                  <a:lnTo>
                    <a:pt x="142913" y="485825"/>
                  </a:lnTo>
                  <a:lnTo>
                    <a:pt x="142913" y="438188"/>
                  </a:lnTo>
                  <a:lnTo>
                    <a:pt x="95288" y="438188"/>
                  </a:lnTo>
                  <a:lnTo>
                    <a:pt x="58089" y="446049"/>
                  </a:lnTo>
                  <a:lnTo>
                    <a:pt x="27813" y="467080"/>
                  </a:lnTo>
                  <a:lnTo>
                    <a:pt x="7454" y="497484"/>
                  </a:lnTo>
                  <a:lnTo>
                    <a:pt x="12" y="533463"/>
                  </a:lnTo>
                  <a:lnTo>
                    <a:pt x="12" y="676363"/>
                  </a:lnTo>
                  <a:lnTo>
                    <a:pt x="7797" y="713752"/>
                  </a:lnTo>
                  <a:lnTo>
                    <a:pt x="28714" y="744004"/>
                  </a:lnTo>
                  <a:lnTo>
                    <a:pt x="59093" y="764247"/>
                  </a:lnTo>
                  <a:lnTo>
                    <a:pt x="95288" y="771626"/>
                  </a:lnTo>
                  <a:lnTo>
                    <a:pt x="132867" y="763917"/>
                  </a:lnTo>
                  <a:lnTo>
                    <a:pt x="163093" y="743115"/>
                  </a:lnTo>
                  <a:lnTo>
                    <a:pt x="175768" y="723988"/>
                  </a:lnTo>
                  <a:lnTo>
                    <a:pt x="183222" y="712762"/>
                  </a:lnTo>
                  <a:lnTo>
                    <a:pt x="190538" y="676363"/>
                  </a:lnTo>
                  <a:lnTo>
                    <a:pt x="190538" y="485825"/>
                  </a:lnTo>
                  <a:lnTo>
                    <a:pt x="238175" y="485825"/>
                  </a:lnTo>
                  <a:lnTo>
                    <a:pt x="256667" y="489585"/>
                  </a:lnTo>
                  <a:lnTo>
                    <a:pt x="271818" y="499821"/>
                  </a:lnTo>
                  <a:lnTo>
                    <a:pt x="282054" y="514972"/>
                  </a:lnTo>
                  <a:lnTo>
                    <a:pt x="285813" y="533463"/>
                  </a:lnTo>
                  <a:lnTo>
                    <a:pt x="285813" y="676363"/>
                  </a:lnTo>
                  <a:lnTo>
                    <a:pt x="282054" y="694855"/>
                  </a:lnTo>
                  <a:lnTo>
                    <a:pt x="271818" y="710006"/>
                  </a:lnTo>
                  <a:lnTo>
                    <a:pt x="256667" y="720242"/>
                  </a:lnTo>
                  <a:lnTo>
                    <a:pt x="238175" y="723988"/>
                  </a:lnTo>
                  <a:lnTo>
                    <a:pt x="238175" y="771626"/>
                  </a:lnTo>
                  <a:lnTo>
                    <a:pt x="275767" y="763447"/>
                  </a:lnTo>
                  <a:lnTo>
                    <a:pt x="305981" y="742937"/>
                  </a:lnTo>
                  <a:lnTo>
                    <a:pt x="326123" y="712952"/>
                  </a:lnTo>
                  <a:lnTo>
                    <a:pt x="333438" y="676363"/>
                  </a:lnTo>
                  <a:lnTo>
                    <a:pt x="333438" y="533463"/>
                  </a:lnTo>
                  <a:close/>
                </a:path>
                <a:path w="334010" h="1229360">
                  <a:moveTo>
                    <a:pt x="333438" y="301523"/>
                  </a:moveTo>
                  <a:lnTo>
                    <a:pt x="38595" y="71450"/>
                  </a:lnTo>
                  <a:lnTo>
                    <a:pt x="12" y="71450"/>
                  </a:lnTo>
                  <a:lnTo>
                    <a:pt x="12" y="101460"/>
                  </a:lnTo>
                  <a:lnTo>
                    <a:pt x="296760" y="333438"/>
                  </a:lnTo>
                  <a:lnTo>
                    <a:pt x="333438" y="333438"/>
                  </a:lnTo>
                  <a:lnTo>
                    <a:pt x="333438" y="301523"/>
                  </a:lnTo>
                  <a:close/>
                </a:path>
                <a:path w="334010" h="1229360">
                  <a:moveTo>
                    <a:pt x="333438" y="95275"/>
                  </a:moveTo>
                  <a:lnTo>
                    <a:pt x="325653" y="57873"/>
                  </a:lnTo>
                  <a:lnTo>
                    <a:pt x="318566" y="47637"/>
                  </a:lnTo>
                  <a:lnTo>
                    <a:pt x="304736" y="27622"/>
                  </a:lnTo>
                  <a:lnTo>
                    <a:pt x="285813" y="15024"/>
                  </a:lnTo>
                  <a:lnTo>
                    <a:pt x="285813" y="95275"/>
                  </a:lnTo>
                  <a:lnTo>
                    <a:pt x="282054" y="113753"/>
                  </a:lnTo>
                  <a:lnTo>
                    <a:pt x="271818" y="128905"/>
                  </a:lnTo>
                  <a:lnTo>
                    <a:pt x="256667" y="139141"/>
                  </a:lnTo>
                  <a:lnTo>
                    <a:pt x="238175" y="142900"/>
                  </a:lnTo>
                  <a:lnTo>
                    <a:pt x="219671" y="139141"/>
                  </a:lnTo>
                  <a:lnTo>
                    <a:pt x="204533" y="128905"/>
                  </a:lnTo>
                  <a:lnTo>
                    <a:pt x="194297" y="113753"/>
                  </a:lnTo>
                  <a:lnTo>
                    <a:pt x="190550" y="95275"/>
                  </a:lnTo>
                  <a:lnTo>
                    <a:pt x="194297" y="76771"/>
                  </a:lnTo>
                  <a:lnTo>
                    <a:pt x="204533" y="61620"/>
                  </a:lnTo>
                  <a:lnTo>
                    <a:pt x="219671" y="51384"/>
                  </a:lnTo>
                  <a:lnTo>
                    <a:pt x="238175" y="47637"/>
                  </a:lnTo>
                  <a:lnTo>
                    <a:pt x="256667" y="51384"/>
                  </a:lnTo>
                  <a:lnTo>
                    <a:pt x="271818" y="61620"/>
                  </a:lnTo>
                  <a:lnTo>
                    <a:pt x="282054" y="76771"/>
                  </a:lnTo>
                  <a:lnTo>
                    <a:pt x="285813" y="95275"/>
                  </a:lnTo>
                  <a:lnTo>
                    <a:pt x="285813" y="15024"/>
                  </a:lnTo>
                  <a:lnTo>
                    <a:pt x="274358" y="7378"/>
                  </a:lnTo>
                  <a:lnTo>
                    <a:pt x="238175" y="0"/>
                  </a:lnTo>
                  <a:lnTo>
                    <a:pt x="200977" y="8318"/>
                  </a:lnTo>
                  <a:lnTo>
                    <a:pt x="170713" y="29057"/>
                  </a:lnTo>
                  <a:lnTo>
                    <a:pt x="150355" y="59080"/>
                  </a:lnTo>
                  <a:lnTo>
                    <a:pt x="142913" y="95275"/>
                  </a:lnTo>
                  <a:lnTo>
                    <a:pt x="150698" y="132664"/>
                  </a:lnTo>
                  <a:lnTo>
                    <a:pt x="171602" y="162902"/>
                  </a:lnTo>
                  <a:lnTo>
                    <a:pt x="201980" y="183146"/>
                  </a:lnTo>
                  <a:lnTo>
                    <a:pt x="238175" y="190538"/>
                  </a:lnTo>
                  <a:lnTo>
                    <a:pt x="275767" y="182816"/>
                  </a:lnTo>
                  <a:lnTo>
                    <a:pt x="305981" y="162013"/>
                  </a:lnTo>
                  <a:lnTo>
                    <a:pt x="318668" y="142900"/>
                  </a:lnTo>
                  <a:lnTo>
                    <a:pt x="326123" y="131660"/>
                  </a:lnTo>
                  <a:lnTo>
                    <a:pt x="333438" y="952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6214783" y="3683000"/>
              <a:ext cx="528955" cy="2235200"/>
            </a:xfrm>
            <a:custGeom>
              <a:avLst/>
              <a:gdLst/>
              <a:ahLst/>
              <a:cxnLst/>
              <a:rect l="l" t="t" r="r" b="b"/>
              <a:pathLst>
                <a:path w="528954" h="2235200">
                  <a:moveTo>
                    <a:pt x="528916" y="0"/>
                  </a:moveTo>
                  <a:lnTo>
                    <a:pt x="0" y="0"/>
                  </a:lnTo>
                  <a:lnTo>
                    <a:pt x="0" y="2235200"/>
                  </a:lnTo>
                  <a:lnTo>
                    <a:pt x="528916" y="2235200"/>
                  </a:lnTo>
                  <a:lnTo>
                    <a:pt x="528916" y="0"/>
                  </a:lnTo>
                  <a:close/>
                </a:path>
              </a:pathLst>
            </a:custGeom>
            <a:solidFill>
              <a:srgbClr val="B3C2D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8" name="object 128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6159500" y="4381500"/>
              <a:ext cx="723900" cy="1638300"/>
            </a:xfrm>
            <a:prstGeom prst="rect">
              <a:avLst/>
            </a:prstGeom>
          </p:spPr>
        </p:pic>
        <p:sp>
          <p:nvSpPr>
            <p:cNvPr id="129" name="object 129"/>
            <p:cNvSpPr/>
            <p:nvPr/>
          </p:nvSpPr>
          <p:spPr>
            <a:xfrm>
              <a:off x="6318174" y="4571441"/>
              <a:ext cx="334010" cy="1238885"/>
            </a:xfrm>
            <a:custGeom>
              <a:avLst/>
              <a:gdLst/>
              <a:ahLst/>
              <a:cxnLst/>
              <a:rect l="l" t="t" r="r" b="b"/>
              <a:pathLst>
                <a:path w="334009" h="1238885">
                  <a:moveTo>
                    <a:pt x="190525" y="309613"/>
                  </a:moveTo>
                  <a:lnTo>
                    <a:pt x="182740" y="272211"/>
                  </a:lnTo>
                  <a:lnTo>
                    <a:pt x="175653" y="261975"/>
                  </a:lnTo>
                  <a:lnTo>
                    <a:pt x="161823" y="241960"/>
                  </a:lnTo>
                  <a:lnTo>
                    <a:pt x="142900" y="229362"/>
                  </a:lnTo>
                  <a:lnTo>
                    <a:pt x="142900" y="309613"/>
                  </a:lnTo>
                  <a:lnTo>
                    <a:pt x="139141" y="328091"/>
                  </a:lnTo>
                  <a:lnTo>
                    <a:pt x="128905" y="343242"/>
                  </a:lnTo>
                  <a:lnTo>
                    <a:pt x="113766" y="353479"/>
                  </a:lnTo>
                  <a:lnTo>
                    <a:pt x="95275" y="357238"/>
                  </a:lnTo>
                  <a:lnTo>
                    <a:pt x="76771" y="353479"/>
                  </a:lnTo>
                  <a:lnTo>
                    <a:pt x="61620" y="343242"/>
                  </a:lnTo>
                  <a:lnTo>
                    <a:pt x="51396" y="328091"/>
                  </a:lnTo>
                  <a:lnTo>
                    <a:pt x="47637" y="309613"/>
                  </a:lnTo>
                  <a:lnTo>
                    <a:pt x="51396" y="291109"/>
                  </a:lnTo>
                  <a:lnTo>
                    <a:pt x="61620" y="275958"/>
                  </a:lnTo>
                  <a:lnTo>
                    <a:pt x="76771" y="265722"/>
                  </a:lnTo>
                  <a:lnTo>
                    <a:pt x="95275" y="261975"/>
                  </a:lnTo>
                  <a:lnTo>
                    <a:pt x="113766" y="265722"/>
                  </a:lnTo>
                  <a:lnTo>
                    <a:pt x="128905" y="275958"/>
                  </a:lnTo>
                  <a:lnTo>
                    <a:pt x="139141" y="291109"/>
                  </a:lnTo>
                  <a:lnTo>
                    <a:pt x="142900" y="309613"/>
                  </a:lnTo>
                  <a:lnTo>
                    <a:pt x="142900" y="229362"/>
                  </a:lnTo>
                  <a:lnTo>
                    <a:pt x="131445" y="221716"/>
                  </a:lnTo>
                  <a:lnTo>
                    <a:pt x="95275" y="214337"/>
                  </a:lnTo>
                  <a:lnTo>
                    <a:pt x="58077" y="222656"/>
                  </a:lnTo>
                  <a:lnTo>
                    <a:pt x="27800" y="243395"/>
                  </a:lnTo>
                  <a:lnTo>
                    <a:pt x="7442" y="273418"/>
                  </a:lnTo>
                  <a:lnTo>
                    <a:pt x="0" y="309613"/>
                  </a:lnTo>
                  <a:lnTo>
                    <a:pt x="7785" y="347002"/>
                  </a:lnTo>
                  <a:lnTo>
                    <a:pt x="28689" y="377240"/>
                  </a:lnTo>
                  <a:lnTo>
                    <a:pt x="59080" y="397484"/>
                  </a:lnTo>
                  <a:lnTo>
                    <a:pt x="95275" y="404876"/>
                  </a:lnTo>
                  <a:lnTo>
                    <a:pt x="132854" y="397154"/>
                  </a:lnTo>
                  <a:lnTo>
                    <a:pt x="163080" y="376351"/>
                  </a:lnTo>
                  <a:lnTo>
                    <a:pt x="175755" y="357238"/>
                  </a:lnTo>
                  <a:lnTo>
                    <a:pt x="183210" y="345998"/>
                  </a:lnTo>
                  <a:lnTo>
                    <a:pt x="190525" y="309613"/>
                  </a:lnTo>
                  <a:close/>
                </a:path>
                <a:path w="334009" h="1238885">
                  <a:moveTo>
                    <a:pt x="333425" y="1000226"/>
                  </a:moveTo>
                  <a:lnTo>
                    <a:pt x="325640" y="962837"/>
                  </a:lnTo>
                  <a:lnTo>
                    <a:pt x="318554" y="952588"/>
                  </a:lnTo>
                  <a:lnTo>
                    <a:pt x="304723" y="932586"/>
                  </a:lnTo>
                  <a:lnTo>
                    <a:pt x="285800" y="919988"/>
                  </a:lnTo>
                  <a:lnTo>
                    <a:pt x="285800" y="1000226"/>
                  </a:lnTo>
                  <a:lnTo>
                    <a:pt x="285800" y="1143114"/>
                  </a:lnTo>
                  <a:lnTo>
                    <a:pt x="282041" y="1161618"/>
                  </a:lnTo>
                  <a:lnTo>
                    <a:pt x="271805" y="1176769"/>
                  </a:lnTo>
                  <a:lnTo>
                    <a:pt x="256654" y="1186992"/>
                  </a:lnTo>
                  <a:lnTo>
                    <a:pt x="238163" y="1190752"/>
                  </a:lnTo>
                  <a:lnTo>
                    <a:pt x="190525" y="1190752"/>
                  </a:lnTo>
                  <a:lnTo>
                    <a:pt x="190525" y="1000226"/>
                  </a:lnTo>
                  <a:lnTo>
                    <a:pt x="194284" y="981735"/>
                  </a:lnTo>
                  <a:lnTo>
                    <a:pt x="204508" y="966584"/>
                  </a:lnTo>
                  <a:lnTo>
                    <a:pt x="219659" y="956348"/>
                  </a:lnTo>
                  <a:lnTo>
                    <a:pt x="238163" y="952588"/>
                  </a:lnTo>
                  <a:lnTo>
                    <a:pt x="256654" y="956348"/>
                  </a:lnTo>
                  <a:lnTo>
                    <a:pt x="271805" y="966584"/>
                  </a:lnTo>
                  <a:lnTo>
                    <a:pt x="282041" y="981735"/>
                  </a:lnTo>
                  <a:lnTo>
                    <a:pt x="285800" y="1000226"/>
                  </a:lnTo>
                  <a:lnTo>
                    <a:pt x="285800" y="919988"/>
                  </a:lnTo>
                  <a:lnTo>
                    <a:pt x="274345" y="912342"/>
                  </a:lnTo>
                  <a:lnTo>
                    <a:pt x="238163" y="904951"/>
                  </a:lnTo>
                  <a:lnTo>
                    <a:pt x="219227" y="906729"/>
                  </a:lnTo>
                  <a:lnTo>
                    <a:pt x="171005" y="933056"/>
                  </a:lnTo>
                  <a:lnTo>
                    <a:pt x="144678" y="981290"/>
                  </a:lnTo>
                  <a:lnTo>
                    <a:pt x="142900" y="1000226"/>
                  </a:lnTo>
                  <a:lnTo>
                    <a:pt x="142900" y="1190752"/>
                  </a:lnTo>
                  <a:lnTo>
                    <a:pt x="95275" y="1190752"/>
                  </a:lnTo>
                  <a:lnTo>
                    <a:pt x="76771" y="1186992"/>
                  </a:lnTo>
                  <a:lnTo>
                    <a:pt x="61620" y="1176769"/>
                  </a:lnTo>
                  <a:lnTo>
                    <a:pt x="51396" y="1161618"/>
                  </a:lnTo>
                  <a:lnTo>
                    <a:pt x="47637" y="1143114"/>
                  </a:lnTo>
                  <a:lnTo>
                    <a:pt x="47637" y="1000226"/>
                  </a:lnTo>
                  <a:lnTo>
                    <a:pt x="51396" y="981735"/>
                  </a:lnTo>
                  <a:lnTo>
                    <a:pt x="61620" y="966584"/>
                  </a:lnTo>
                  <a:lnTo>
                    <a:pt x="76771" y="956348"/>
                  </a:lnTo>
                  <a:lnTo>
                    <a:pt x="95275" y="952588"/>
                  </a:lnTo>
                  <a:lnTo>
                    <a:pt x="95275" y="904951"/>
                  </a:lnTo>
                  <a:lnTo>
                    <a:pt x="58077" y="913282"/>
                  </a:lnTo>
                  <a:lnTo>
                    <a:pt x="27800" y="934008"/>
                  </a:lnTo>
                  <a:lnTo>
                    <a:pt x="7442" y="964044"/>
                  </a:lnTo>
                  <a:lnTo>
                    <a:pt x="0" y="1000226"/>
                  </a:lnTo>
                  <a:lnTo>
                    <a:pt x="0" y="1143114"/>
                  </a:lnTo>
                  <a:lnTo>
                    <a:pt x="7785" y="1180515"/>
                  </a:lnTo>
                  <a:lnTo>
                    <a:pt x="28689" y="1210767"/>
                  </a:lnTo>
                  <a:lnTo>
                    <a:pt x="59080" y="1231011"/>
                  </a:lnTo>
                  <a:lnTo>
                    <a:pt x="95275" y="1238389"/>
                  </a:lnTo>
                  <a:lnTo>
                    <a:pt x="238163" y="1238389"/>
                  </a:lnTo>
                  <a:lnTo>
                    <a:pt x="275755" y="1230680"/>
                  </a:lnTo>
                  <a:lnTo>
                    <a:pt x="305968" y="1209878"/>
                  </a:lnTo>
                  <a:lnTo>
                    <a:pt x="318643" y="1190752"/>
                  </a:lnTo>
                  <a:lnTo>
                    <a:pt x="326110" y="1179512"/>
                  </a:lnTo>
                  <a:lnTo>
                    <a:pt x="333425" y="1143114"/>
                  </a:lnTo>
                  <a:lnTo>
                    <a:pt x="333425" y="1000226"/>
                  </a:lnTo>
                  <a:close/>
                </a:path>
                <a:path w="334009" h="1238885">
                  <a:moveTo>
                    <a:pt x="333425" y="814476"/>
                  </a:moveTo>
                  <a:lnTo>
                    <a:pt x="285800" y="814476"/>
                  </a:lnTo>
                  <a:lnTo>
                    <a:pt x="285800" y="862114"/>
                  </a:lnTo>
                  <a:lnTo>
                    <a:pt x="333425" y="862114"/>
                  </a:lnTo>
                  <a:lnTo>
                    <a:pt x="333425" y="814476"/>
                  </a:lnTo>
                  <a:close/>
                </a:path>
                <a:path w="334009" h="1238885">
                  <a:moveTo>
                    <a:pt x="333425" y="533450"/>
                  </a:moveTo>
                  <a:lnTo>
                    <a:pt x="325640" y="496062"/>
                  </a:lnTo>
                  <a:lnTo>
                    <a:pt x="318554" y="485813"/>
                  </a:lnTo>
                  <a:lnTo>
                    <a:pt x="308013" y="470573"/>
                  </a:lnTo>
                  <a:lnTo>
                    <a:pt x="304723" y="465810"/>
                  </a:lnTo>
                  <a:lnTo>
                    <a:pt x="285800" y="453212"/>
                  </a:lnTo>
                  <a:lnTo>
                    <a:pt x="285800" y="533450"/>
                  </a:lnTo>
                  <a:lnTo>
                    <a:pt x="285800" y="676338"/>
                  </a:lnTo>
                  <a:lnTo>
                    <a:pt x="282041" y="694842"/>
                  </a:lnTo>
                  <a:lnTo>
                    <a:pt x="271805" y="709993"/>
                  </a:lnTo>
                  <a:lnTo>
                    <a:pt x="256654" y="720229"/>
                  </a:lnTo>
                  <a:lnTo>
                    <a:pt x="238163" y="723976"/>
                  </a:lnTo>
                  <a:lnTo>
                    <a:pt x="219671" y="720229"/>
                  </a:lnTo>
                  <a:lnTo>
                    <a:pt x="204520" y="709993"/>
                  </a:lnTo>
                  <a:lnTo>
                    <a:pt x="194284" y="694842"/>
                  </a:lnTo>
                  <a:lnTo>
                    <a:pt x="190525" y="676338"/>
                  </a:lnTo>
                  <a:lnTo>
                    <a:pt x="190525" y="533450"/>
                  </a:lnTo>
                  <a:lnTo>
                    <a:pt x="194284" y="514959"/>
                  </a:lnTo>
                  <a:lnTo>
                    <a:pt x="204520" y="499808"/>
                  </a:lnTo>
                  <a:lnTo>
                    <a:pt x="219671" y="489572"/>
                  </a:lnTo>
                  <a:lnTo>
                    <a:pt x="238163" y="485813"/>
                  </a:lnTo>
                  <a:lnTo>
                    <a:pt x="256654" y="489572"/>
                  </a:lnTo>
                  <a:lnTo>
                    <a:pt x="271805" y="499808"/>
                  </a:lnTo>
                  <a:lnTo>
                    <a:pt x="282041" y="514959"/>
                  </a:lnTo>
                  <a:lnTo>
                    <a:pt x="285800" y="533450"/>
                  </a:lnTo>
                  <a:lnTo>
                    <a:pt x="285800" y="453212"/>
                  </a:lnTo>
                  <a:lnTo>
                    <a:pt x="274345" y="445566"/>
                  </a:lnTo>
                  <a:lnTo>
                    <a:pt x="238163" y="438175"/>
                  </a:lnTo>
                  <a:lnTo>
                    <a:pt x="217614" y="440232"/>
                  </a:lnTo>
                  <a:lnTo>
                    <a:pt x="198856" y="446341"/>
                  </a:lnTo>
                  <a:lnTo>
                    <a:pt x="181889" y="456476"/>
                  </a:lnTo>
                  <a:lnTo>
                    <a:pt x="166712" y="470573"/>
                  </a:lnTo>
                  <a:lnTo>
                    <a:pt x="151523" y="456476"/>
                  </a:lnTo>
                  <a:lnTo>
                    <a:pt x="142900" y="451332"/>
                  </a:lnTo>
                  <a:lnTo>
                    <a:pt x="142900" y="533450"/>
                  </a:lnTo>
                  <a:lnTo>
                    <a:pt x="142900" y="676338"/>
                  </a:lnTo>
                  <a:lnTo>
                    <a:pt x="139141" y="694842"/>
                  </a:lnTo>
                  <a:lnTo>
                    <a:pt x="128905" y="709993"/>
                  </a:lnTo>
                  <a:lnTo>
                    <a:pt x="113766" y="720229"/>
                  </a:lnTo>
                  <a:lnTo>
                    <a:pt x="95275" y="723976"/>
                  </a:lnTo>
                  <a:lnTo>
                    <a:pt x="76771" y="720229"/>
                  </a:lnTo>
                  <a:lnTo>
                    <a:pt x="61620" y="709993"/>
                  </a:lnTo>
                  <a:lnTo>
                    <a:pt x="51384" y="694842"/>
                  </a:lnTo>
                  <a:lnTo>
                    <a:pt x="47637" y="676338"/>
                  </a:lnTo>
                  <a:lnTo>
                    <a:pt x="47637" y="533450"/>
                  </a:lnTo>
                  <a:lnTo>
                    <a:pt x="51384" y="514959"/>
                  </a:lnTo>
                  <a:lnTo>
                    <a:pt x="61620" y="499808"/>
                  </a:lnTo>
                  <a:lnTo>
                    <a:pt x="76771" y="489572"/>
                  </a:lnTo>
                  <a:lnTo>
                    <a:pt x="95275" y="485813"/>
                  </a:lnTo>
                  <a:lnTo>
                    <a:pt x="113766" y="489572"/>
                  </a:lnTo>
                  <a:lnTo>
                    <a:pt x="128905" y="499808"/>
                  </a:lnTo>
                  <a:lnTo>
                    <a:pt x="139141" y="514959"/>
                  </a:lnTo>
                  <a:lnTo>
                    <a:pt x="142900" y="533450"/>
                  </a:lnTo>
                  <a:lnTo>
                    <a:pt x="142900" y="451332"/>
                  </a:lnTo>
                  <a:lnTo>
                    <a:pt x="134556" y="446341"/>
                  </a:lnTo>
                  <a:lnTo>
                    <a:pt x="115811" y="440232"/>
                  </a:lnTo>
                  <a:lnTo>
                    <a:pt x="95275" y="438175"/>
                  </a:lnTo>
                  <a:lnTo>
                    <a:pt x="58077" y="446036"/>
                  </a:lnTo>
                  <a:lnTo>
                    <a:pt x="27800" y="467067"/>
                  </a:lnTo>
                  <a:lnTo>
                    <a:pt x="7442" y="497471"/>
                  </a:lnTo>
                  <a:lnTo>
                    <a:pt x="0" y="533450"/>
                  </a:lnTo>
                  <a:lnTo>
                    <a:pt x="0" y="676338"/>
                  </a:lnTo>
                  <a:lnTo>
                    <a:pt x="8255" y="713740"/>
                  </a:lnTo>
                  <a:lnTo>
                    <a:pt x="28879" y="743991"/>
                  </a:lnTo>
                  <a:lnTo>
                    <a:pt x="58877" y="764235"/>
                  </a:lnTo>
                  <a:lnTo>
                    <a:pt x="95275" y="771613"/>
                  </a:lnTo>
                  <a:lnTo>
                    <a:pt x="115811" y="769569"/>
                  </a:lnTo>
                  <a:lnTo>
                    <a:pt x="134556" y="763460"/>
                  </a:lnTo>
                  <a:lnTo>
                    <a:pt x="151523" y="753325"/>
                  </a:lnTo>
                  <a:lnTo>
                    <a:pt x="166712" y="739216"/>
                  </a:lnTo>
                  <a:lnTo>
                    <a:pt x="181889" y="753325"/>
                  </a:lnTo>
                  <a:lnTo>
                    <a:pt x="198856" y="763460"/>
                  </a:lnTo>
                  <a:lnTo>
                    <a:pt x="217614" y="769569"/>
                  </a:lnTo>
                  <a:lnTo>
                    <a:pt x="238163" y="771613"/>
                  </a:lnTo>
                  <a:lnTo>
                    <a:pt x="275742" y="763905"/>
                  </a:lnTo>
                  <a:lnTo>
                    <a:pt x="305968" y="743102"/>
                  </a:lnTo>
                  <a:lnTo>
                    <a:pt x="308546" y="739216"/>
                  </a:lnTo>
                  <a:lnTo>
                    <a:pt x="318643" y="723976"/>
                  </a:lnTo>
                  <a:lnTo>
                    <a:pt x="326097" y="712736"/>
                  </a:lnTo>
                  <a:lnTo>
                    <a:pt x="333425" y="676338"/>
                  </a:lnTo>
                  <a:lnTo>
                    <a:pt x="333425" y="533450"/>
                  </a:lnTo>
                  <a:close/>
                </a:path>
                <a:path w="334009" h="1238885">
                  <a:moveTo>
                    <a:pt x="333425" y="301510"/>
                  </a:moveTo>
                  <a:lnTo>
                    <a:pt x="38582" y="71437"/>
                  </a:lnTo>
                  <a:lnTo>
                    <a:pt x="0" y="71437"/>
                  </a:lnTo>
                  <a:lnTo>
                    <a:pt x="0" y="101447"/>
                  </a:lnTo>
                  <a:lnTo>
                    <a:pt x="296748" y="333425"/>
                  </a:lnTo>
                  <a:lnTo>
                    <a:pt x="333425" y="333425"/>
                  </a:lnTo>
                  <a:lnTo>
                    <a:pt x="333425" y="301510"/>
                  </a:lnTo>
                  <a:close/>
                </a:path>
                <a:path w="334009" h="1238885">
                  <a:moveTo>
                    <a:pt x="333425" y="95262"/>
                  </a:moveTo>
                  <a:lnTo>
                    <a:pt x="325640" y="57861"/>
                  </a:lnTo>
                  <a:lnTo>
                    <a:pt x="318554" y="47625"/>
                  </a:lnTo>
                  <a:lnTo>
                    <a:pt x="304723" y="27622"/>
                  </a:lnTo>
                  <a:lnTo>
                    <a:pt x="285800" y="15024"/>
                  </a:lnTo>
                  <a:lnTo>
                    <a:pt x="285800" y="95262"/>
                  </a:lnTo>
                  <a:lnTo>
                    <a:pt x="282041" y="113741"/>
                  </a:lnTo>
                  <a:lnTo>
                    <a:pt x="271805" y="128892"/>
                  </a:lnTo>
                  <a:lnTo>
                    <a:pt x="256654" y="139128"/>
                  </a:lnTo>
                  <a:lnTo>
                    <a:pt x="238163" y="142887"/>
                  </a:lnTo>
                  <a:lnTo>
                    <a:pt x="219659" y="139128"/>
                  </a:lnTo>
                  <a:lnTo>
                    <a:pt x="204508" y="128892"/>
                  </a:lnTo>
                  <a:lnTo>
                    <a:pt x="194284" y="113741"/>
                  </a:lnTo>
                  <a:lnTo>
                    <a:pt x="190525" y="95262"/>
                  </a:lnTo>
                  <a:lnTo>
                    <a:pt x="194284" y="76758"/>
                  </a:lnTo>
                  <a:lnTo>
                    <a:pt x="204508" y="61607"/>
                  </a:lnTo>
                  <a:lnTo>
                    <a:pt x="219659" y="51371"/>
                  </a:lnTo>
                  <a:lnTo>
                    <a:pt x="238163" y="47625"/>
                  </a:lnTo>
                  <a:lnTo>
                    <a:pt x="256654" y="51371"/>
                  </a:lnTo>
                  <a:lnTo>
                    <a:pt x="271805" y="61607"/>
                  </a:lnTo>
                  <a:lnTo>
                    <a:pt x="282041" y="76758"/>
                  </a:lnTo>
                  <a:lnTo>
                    <a:pt x="285800" y="95262"/>
                  </a:lnTo>
                  <a:lnTo>
                    <a:pt x="285800" y="15024"/>
                  </a:lnTo>
                  <a:lnTo>
                    <a:pt x="274345" y="7378"/>
                  </a:lnTo>
                  <a:lnTo>
                    <a:pt x="238163" y="0"/>
                  </a:lnTo>
                  <a:lnTo>
                    <a:pt x="200964" y="8305"/>
                  </a:lnTo>
                  <a:lnTo>
                    <a:pt x="170700" y="29044"/>
                  </a:lnTo>
                  <a:lnTo>
                    <a:pt x="150342" y="59067"/>
                  </a:lnTo>
                  <a:lnTo>
                    <a:pt x="142900" y="95262"/>
                  </a:lnTo>
                  <a:lnTo>
                    <a:pt x="150685" y="132651"/>
                  </a:lnTo>
                  <a:lnTo>
                    <a:pt x="171589" y="162890"/>
                  </a:lnTo>
                  <a:lnTo>
                    <a:pt x="201968" y="183134"/>
                  </a:lnTo>
                  <a:lnTo>
                    <a:pt x="238163" y="190525"/>
                  </a:lnTo>
                  <a:lnTo>
                    <a:pt x="275755" y="182803"/>
                  </a:lnTo>
                  <a:lnTo>
                    <a:pt x="305968" y="162001"/>
                  </a:lnTo>
                  <a:lnTo>
                    <a:pt x="318655" y="142887"/>
                  </a:lnTo>
                  <a:lnTo>
                    <a:pt x="326110" y="131648"/>
                  </a:lnTo>
                  <a:lnTo>
                    <a:pt x="333425" y="9526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0" name="object 130"/>
          <p:cNvSpPr/>
          <p:nvPr/>
        </p:nvSpPr>
        <p:spPr>
          <a:xfrm>
            <a:off x="6972300" y="1965705"/>
            <a:ext cx="235585" cy="235585"/>
          </a:xfrm>
          <a:custGeom>
            <a:avLst/>
            <a:gdLst/>
            <a:ahLst/>
            <a:cxnLst/>
            <a:rect l="l" t="t" r="r" b="b"/>
            <a:pathLst>
              <a:path w="235584" h="235585">
                <a:moveTo>
                  <a:pt x="235242" y="0"/>
                </a:moveTo>
                <a:lnTo>
                  <a:pt x="0" y="0"/>
                </a:lnTo>
                <a:lnTo>
                  <a:pt x="0" y="235254"/>
                </a:lnTo>
                <a:lnTo>
                  <a:pt x="235242" y="235254"/>
                </a:lnTo>
                <a:lnTo>
                  <a:pt x="235242" y="0"/>
                </a:lnTo>
                <a:close/>
              </a:path>
            </a:pathLst>
          </a:custGeom>
          <a:solidFill>
            <a:srgbClr val="AAE3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6972300" y="2430157"/>
            <a:ext cx="235585" cy="235585"/>
          </a:xfrm>
          <a:custGeom>
            <a:avLst/>
            <a:gdLst/>
            <a:ahLst/>
            <a:cxnLst/>
            <a:rect l="l" t="t" r="r" b="b"/>
            <a:pathLst>
              <a:path w="235584" h="235585">
                <a:moveTo>
                  <a:pt x="235242" y="0"/>
                </a:moveTo>
                <a:lnTo>
                  <a:pt x="0" y="0"/>
                </a:lnTo>
                <a:lnTo>
                  <a:pt x="0" y="235254"/>
                </a:lnTo>
                <a:lnTo>
                  <a:pt x="235242" y="235254"/>
                </a:lnTo>
                <a:lnTo>
                  <a:pt x="235242" y="0"/>
                </a:lnTo>
                <a:close/>
              </a:path>
            </a:pathLst>
          </a:custGeom>
          <a:solidFill>
            <a:srgbClr val="29AB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6972300" y="2896412"/>
            <a:ext cx="235585" cy="235585"/>
          </a:xfrm>
          <a:custGeom>
            <a:avLst/>
            <a:gdLst/>
            <a:ahLst/>
            <a:cxnLst/>
            <a:rect l="l" t="t" r="r" b="b"/>
            <a:pathLst>
              <a:path w="235584" h="235585">
                <a:moveTo>
                  <a:pt x="235242" y="0"/>
                </a:moveTo>
                <a:lnTo>
                  <a:pt x="0" y="0"/>
                </a:lnTo>
                <a:lnTo>
                  <a:pt x="0" y="235242"/>
                </a:lnTo>
                <a:lnTo>
                  <a:pt x="235242" y="235242"/>
                </a:lnTo>
                <a:lnTo>
                  <a:pt x="235242" y="0"/>
                </a:lnTo>
                <a:close/>
              </a:path>
            </a:pathLst>
          </a:custGeom>
          <a:solidFill>
            <a:srgbClr val="0070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6972300" y="3324555"/>
            <a:ext cx="235585" cy="235585"/>
          </a:xfrm>
          <a:custGeom>
            <a:avLst/>
            <a:gdLst/>
            <a:ahLst/>
            <a:cxnLst/>
            <a:rect l="l" t="t" r="r" b="b"/>
            <a:pathLst>
              <a:path w="235584" h="235585">
                <a:moveTo>
                  <a:pt x="235242" y="0"/>
                </a:moveTo>
                <a:lnTo>
                  <a:pt x="0" y="0"/>
                </a:lnTo>
                <a:lnTo>
                  <a:pt x="0" y="235254"/>
                </a:lnTo>
                <a:lnTo>
                  <a:pt x="235242" y="235254"/>
                </a:lnTo>
                <a:lnTo>
                  <a:pt x="235242" y="0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34" name="object 134"/>
          <p:cNvPicPr/>
          <p:nvPr/>
        </p:nvPicPr>
        <p:blipFill>
          <a:blip r:embed="rId63" cstate="print"/>
          <a:stretch>
            <a:fillRect/>
          </a:stretch>
        </p:blipFill>
        <p:spPr>
          <a:xfrm>
            <a:off x="9107252" y="4277145"/>
            <a:ext cx="1435407" cy="164419"/>
          </a:xfrm>
          <a:prstGeom prst="rect">
            <a:avLst/>
          </a:prstGeom>
        </p:spPr>
      </p:pic>
      <p:pic>
        <p:nvPicPr>
          <p:cNvPr id="135" name="object 135"/>
          <p:cNvPicPr/>
          <p:nvPr/>
        </p:nvPicPr>
        <p:blipFill>
          <a:blip r:embed="rId64" cstate="print"/>
          <a:stretch>
            <a:fillRect/>
          </a:stretch>
        </p:blipFill>
        <p:spPr>
          <a:xfrm>
            <a:off x="7361165" y="4234579"/>
            <a:ext cx="1650418" cy="383420"/>
          </a:xfrm>
          <a:prstGeom prst="rect">
            <a:avLst/>
          </a:prstGeom>
        </p:spPr>
      </p:pic>
      <p:sp>
        <p:nvSpPr>
          <p:cNvPr id="136" name="object 136"/>
          <p:cNvSpPr/>
          <p:nvPr/>
        </p:nvSpPr>
        <p:spPr>
          <a:xfrm>
            <a:off x="10576872" y="4341440"/>
            <a:ext cx="15240" cy="57150"/>
          </a:xfrm>
          <a:custGeom>
            <a:avLst/>
            <a:gdLst/>
            <a:ahLst/>
            <a:cxnLst/>
            <a:rect l="l" t="t" r="r" b="b"/>
            <a:pathLst>
              <a:path w="15240" h="57150">
                <a:moveTo>
                  <a:pt x="0" y="57150"/>
                </a:moveTo>
                <a:lnTo>
                  <a:pt x="15201" y="57150"/>
                </a:lnTo>
                <a:lnTo>
                  <a:pt x="15201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7" name="object 137"/>
          <p:cNvGrpSpPr/>
          <p:nvPr/>
        </p:nvGrpSpPr>
        <p:grpSpPr>
          <a:xfrm>
            <a:off x="10576872" y="4277149"/>
            <a:ext cx="386715" cy="124460"/>
            <a:chOff x="10576872" y="4277149"/>
            <a:chExt cx="386715" cy="124460"/>
          </a:xfrm>
        </p:grpSpPr>
        <p:sp>
          <p:nvSpPr>
            <p:cNvPr id="138" name="object 138"/>
            <p:cNvSpPr/>
            <p:nvPr/>
          </p:nvSpPr>
          <p:spPr>
            <a:xfrm>
              <a:off x="10576865" y="4280483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36" y="0"/>
                  </a:moveTo>
                  <a:lnTo>
                    <a:pt x="83934" y="0"/>
                  </a:lnTo>
                  <a:lnTo>
                    <a:pt x="83934" y="46990"/>
                  </a:lnTo>
                  <a:lnTo>
                    <a:pt x="15201" y="4699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0960"/>
                  </a:lnTo>
                  <a:lnTo>
                    <a:pt x="83934" y="60960"/>
                  </a:lnTo>
                  <a:lnTo>
                    <a:pt x="83934" y="118110"/>
                  </a:lnTo>
                  <a:lnTo>
                    <a:pt x="99136" y="118110"/>
                  </a:lnTo>
                  <a:lnTo>
                    <a:pt x="99136" y="60960"/>
                  </a:lnTo>
                  <a:lnTo>
                    <a:pt x="99136" y="46990"/>
                  </a:lnTo>
                  <a:lnTo>
                    <a:pt x="991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9" name="object 139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0709898" y="4280185"/>
              <a:ext cx="103162" cy="118160"/>
            </a:xfrm>
            <a:prstGeom prst="rect">
              <a:avLst/>
            </a:prstGeom>
          </p:spPr>
        </p:pic>
        <p:pic>
          <p:nvPicPr>
            <p:cNvPr id="140" name="object 140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10841188" y="4277149"/>
              <a:ext cx="121945" cy="124231"/>
            </a:xfrm>
            <a:prstGeom prst="rect">
              <a:avLst/>
            </a:prstGeom>
          </p:spPr>
        </p:pic>
      </p:grpSp>
      <p:sp>
        <p:nvSpPr>
          <p:cNvPr id="141" name="object 141"/>
          <p:cNvSpPr/>
          <p:nvPr/>
        </p:nvSpPr>
        <p:spPr>
          <a:xfrm>
            <a:off x="6972300" y="3756355"/>
            <a:ext cx="235585" cy="235585"/>
          </a:xfrm>
          <a:custGeom>
            <a:avLst/>
            <a:gdLst/>
            <a:ahLst/>
            <a:cxnLst/>
            <a:rect l="l" t="t" r="r" b="b"/>
            <a:pathLst>
              <a:path w="235584" h="235585">
                <a:moveTo>
                  <a:pt x="235242" y="0"/>
                </a:moveTo>
                <a:lnTo>
                  <a:pt x="0" y="0"/>
                </a:lnTo>
                <a:lnTo>
                  <a:pt x="0" y="235254"/>
                </a:lnTo>
                <a:lnTo>
                  <a:pt x="235242" y="235254"/>
                </a:lnTo>
                <a:lnTo>
                  <a:pt x="235242" y="0"/>
                </a:lnTo>
                <a:close/>
              </a:path>
            </a:pathLst>
          </a:custGeom>
          <a:solidFill>
            <a:srgbClr val="061168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42" name="object 142"/>
          <p:cNvGrpSpPr/>
          <p:nvPr/>
        </p:nvGrpSpPr>
        <p:grpSpPr>
          <a:xfrm>
            <a:off x="7367129" y="3343092"/>
            <a:ext cx="800735" cy="209550"/>
            <a:chOff x="7367129" y="3343092"/>
            <a:chExt cx="800735" cy="209550"/>
          </a:xfrm>
        </p:grpSpPr>
        <p:pic>
          <p:nvPicPr>
            <p:cNvPr id="143" name="object 143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7367129" y="3388150"/>
              <a:ext cx="123037" cy="164414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7513307" y="3388150"/>
              <a:ext cx="123024" cy="124231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7664800" y="3343092"/>
              <a:ext cx="126403" cy="169290"/>
            </a:xfrm>
            <a:prstGeom prst="rect">
              <a:avLst/>
            </a:prstGeom>
          </p:spPr>
        </p:pic>
        <p:pic>
          <p:nvPicPr>
            <p:cNvPr id="146" name="object 146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7813557" y="3388145"/>
              <a:ext cx="354239" cy="124236"/>
            </a:xfrm>
            <a:prstGeom prst="rect">
              <a:avLst/>
            </a:prstGeom>
          </p:spPr>
        </p:pic>
      </p:grpSp>
      <p:pic>
        <p:nvPicPr>
          <p:cNvPr id="147" name="object 147"/>
          <p:cNvPicPr/>
          <p:nvPr/>
        </p:nvPicPr>
        <p:blipFill>
          <a:blip r:embed="rId70" cstate="print"/>
          <a:stretch>
            <a:fillRect/>
          </a:stretch>
        </p:blipFill>
        <p:spPr>
          <a:xfrm>
            <a:off x="8258036" y="3388145"/>
            <a:ext cx="120218" cy="124231"/>
          </a:xfrm>
          <a:prstGeom prst="rect">
            <a:avLst/>
          </a:prstGeom>
        </p:spPr>
      </p:pic>
      <p:grpSp>
        <p:nvGrpSpPr>
          <p:cNvPr id="148" name="object 148"/>
          <p:cNvGrpSpPr/>
          <p:nvPr/>
        </p:nvGrpSpPr>
        <p:grpSpPr>
          <a:xfrm>
            <a:off x="8455793" y="3388145"/>
            <a:ext cx="469265" cy="124460"/>
            <a:chOff x="8455793" y="3388145"/>
            <a:chExt cx="469265" cy="124460"/>
          </a:xfrm>
        </p:grpSpPr>
        <p:pic>
          <p:nvPicPr>
            <p:cNvPr id="149" name="object 149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8455793" y="3388149"/>
              <a:ext cx="214580" cy="124231"/>
            </a:xfrm>
            <a:prstGeom prst="rect">
              <a:avLst/>
            </a:prstGeom>
          </p:spPr>
        </p:pic>
        <p:sp>
          <p:nvSpPr>
            <p:cNvPr id="150" name="object 150"/>
            <p:cNvSpPr/>
            <p:nvPr/>
          </p:nvSpPr>
          <p:spPr>
            <a:xfrm>
              <a:off x="8698712" y="3388156"/>
              <a:ext cx="226695" cy="124460"/>
            </a:xfrm>
            <a:custGeom>
              <a:avLst/>
              <a:gdLst/>
              <a:ahLst/>
              <a:cxnLst/>
              <a:rect l="l" t="t" r="r" b="b"/>
              <a:pathLst>
                <a:path w="226695" h="124460">
                  <a:moveTo>
                    <a:pt x="95834" y="121196"/>
                  </a:moveTo>
                  <a:lnTo>
                    <a:pt x="31165" y="57124"/>
                  </a:lnTo>
                  <a:lnTo>
                    <a:pt x="91109" y="3035"/>
                  </a:lnTo>
                  <a:lnTo>
                    <a:pt x="69951" y="3035"/>
                  </a:lnTo>
                  <a:lnTo>
                    <a:pt x="15201" y="52819"/>
                  </a:lnTo>
                  <a:lnTo>
                    <a:pt x="15201" y="3035"/>
                  </a:lnTo>
                  <a:lnTo>
                    <a:pt x="0" y="3035"/>
                  </a:lnTo>
                  <a:lnTo>
                    <a:pt x="0" y="121196"/>
                  </a:lnTo>
                  <a:lnTo>
                    <a:pt x="15201" y="121196"/>
                  </a:lnTo>
                  <a:lnTo>
                    <a:pt x="15201" y="70802"/>
                  </a:lnTo>
                  <a:lnTo>
                    <a:pt x="19977" y="66573"/>
                  </a:lnTo>
                  <a:lnTo>
                    <a:pt x="74333" y="121196"/>
                  </a:lnTo>
                  <a:lnTo>
                    <a:pt x="95834" y="121196"/>
                  </a:lnTo>
                  <a:close/>
                </a:path>
                <a:path w="226695" h="124460">
                  <a:moveTo>
                    <a:pt x="226314" y="27584"/>
                  </a:moveTo>
                  <a:lnTo>
                    <a:pt x="187604" y="1206"/>
                  </a:lnTo>
                  <a:lnTo>
                    <a:pt x="180047" y="0"/>
                  </a:lnTo>
                  <a:lnTo>
                    <a:pt x="172237" y="0"/>
                  </a:lnTo>
                  <a:lnTo>
                    <a:pt x="131330" y="12788"/>
                  </a:lnTo>
                  <a:lnTo>
                    <a:pt x="108254" y="46558"/>
                  </a:lnTo>
                  <a:lnTo>
                    <a:pt x="106095" y="63106"/>
                  </a:lnTo>
                  <a:lnTo>
                    <a:pt x="107251" y="75374"/>
                  </a:lnTo>
                  <a:lnTo>
                    <a:pt x="134391" y="114223"/>
                  </a:lnTo>
                  <a:lnTo>
                    <a:pt x="171030" y="124231"/>
                  </a:lnTo>
                  <a:lnTo>
                    <a:pt x="179908" y="123786"/>
                  </a:lnTo>
                  <a:lnTo>
                    <a:pt x="216395" y="108737"/>
                  </a:lnTo>
                  <a:lnTo>
                    <a:pt x="226314" y="97409"/>
                  </a:lnTo>
                  <a:lnTo>
                    <a:pt x="214261" y="89484"/>
                  </a:lnTo>
                  <a:lnTo>
                    <a:pt x="205422" y="98552"/>
                  </a:lnTo>
                  <a:lnTo>
                    <a:pt x="195389" y="105041"/>
                  </a:lnTo>
                  <a:lnTo>
                    <a:pt x="184162" y="108927"/>
                  </a:lnTo>
                  <a:lnTo>
                    <a:pt x="171742" y="110236"/>
                  </a:lnTo>
                  <a:lnTo>
                    <a:pt x="164807" y="109842"/>
                  </a:lnTo>
                  <a:lnTo>
                    <a:pt x="123710" y="78663"/>
                  </a:lnTo>
                  <a:lnTo>
                    <a:pt x="121526" y="70573"/>
                  </a:lnTo>
                  <a:lnTo>
                    <a:pt x="121526" y="61963"/>
                  </a:lnTo>
                  <a:lnTo>
                    <a:pt x="143383" y="22148"/>
                  </a:lnTo>
                  <a:lnTo>
                    <a:pt x="171627" y="14338"/>
                  </a:lnTo>
                  <a:lnTo>
                    <a:pt x="184429" y="15633"/>
                  </a:lnTo>
                  <a:lnTo>
                    <a:pt x="195795" y="19519"/>
                  </a:lnTo>
                  <a:lnTo>
                    <a:pt x="205740" y="25996"/>
                  </a:lnTo>
                  <a:lnTo>
                    <a:pt x="214261" y="35077"/>
                  </a:lnTo>
                  <a:lnTo>
                    <a:pt x="226314" y="27584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1" name="object 151"/>
          <p:cNvSpPr/>
          <p:nvPr/>
        </p:nvSpPr>
        <p:spPr>
          <a:xfrm>
            <a:off x="8940990" y="3388156"/>
            <a:ext cx="417195" cy="124460"/>
          </a:xfrm>
          <a:custGeom>
            <a:avLst/>
            <a:gdLst/>
            <a:ahLst/>
            <a:cxnLst/>
            <a:rect l="l" t="t" r="r" b="b"/>
            <a:pathLst>
              <a:path w="417195" h="124460">
                <a:moveTo>
                  <a:pt x="77749" y="3035"/>
                </a:moveTo>
                <a:lnTo>
                  <a:pt x="0" y="3035"/>
                </a:lnTo>
                <a:lnTo>
                  <a:pt x="0" y="15735"/>
                </a:lnTo>
                <a:lnTo>
                  <a:pt x="31267" y="15735"/>
                </a:lnTo>
                <a:lnTo>
                  <a:pt x="31267" y="121145"/>
                </a:lnTo>
                <a:lnTo>
                  <a:pt x="46469" y="121145"/>
                </a:lnTo>
                <a:lnTo>
                  <a:pt x="46469" y="15735"/>
                </a:lnTo>
                <a:lnTo>
                  <a:pt x="77749" y="15735"/>
                </a:lnTo>
                <a:lnTo>
                  <a:pt x="77749" y="3035"/>
                </a:lnTo>
                <a:close/>
              </a:path>
              <a:path w="417195" h="124460">
                <a:moveTo>
                  <a:pt x="215900" y="62445"/>
                </a:moveTo>
                <a:lnTo>
                  <a:pt x="214871" y="50533"/>
                </a:lnTo>
                <a:lnTo>
                  <a:pt x="211810" y="39446"/>
                </a:lnTo>
                <a:lnTo>
                  <a:pt x="206705" y="29197"/>
                </a:lnTo>
                <a:lnTo>
                  <a:pt x="200482" y="20993"/>
                </a:lnTo>
                <a:lnTo>
                  <a:pt x="200482" y="71310"/>
                </a:lnTo>
                <a:lnTo>
                  <a:pt x="198412" y="79273"/>
                </a:lnTo>
                <a:lnTo>
                  <a:pt x="190119" y="94043"/>
                </a:lnTo>
                <a:lnTo>
                  <a:pt x="184531" y="99758"/>
                </a:lnTo>
                <a:lnTo>
                  <a:pt x="170421" y="107784"/>
                </a:lnTo>
                <a:lnTo>
                  <a:pt x="162687" y="109804"/>
                </a:lnTo>
                <a:lnTo>
                  <a:pt x="145834" y="109804"/>
                </a:lnTo>
                <a:lnTo>
                  <a:pt x="110121" y="79273"/>
                </a:lnTo>
                <a:lnTo>
                  <a:pt x="108051" y="71310"/>
                </a:lnTo>
                <a:lnTo>
                  <a:pt x="108077" y="62445"/>
                </a:lnTo>
                <a:lnTo>
                  <a:pt x="128828" y="22758"/>
                </a:lnTo>
                <a:lnTo>
                  <a:pt x="154266" y="14884"/>
                </a:lnTo>
                <a:lnTo>
                  <a:pt x="163360" y="15748"/>
                </a:lnTo>
                <a:lnTo>
                  <a:pt x="197053" y="44361"/>
                </a:lnTo>
                <a:lnTo>
                  <a:pt x="200482" y="71310"/>
                </a:lnTo>
                <a:lnTo>
                  <a:pt x="200482" y="20993"/>
                </a:lnTo>
                <a:lnTo>
                  <a:pt x="199567" y="19773"/>
                </a:lnTo>
                <a:lnTo>
                  <a:pt x="194157" y="14884"/>
                </a:lnTo>
                <a:lnTo>
                  <a:pt x="190004" y="11125"/>
                </a:lnTo>
                <a:lnTo>
                  <a:pt x="179273" y="4940"/>
                </a:lnTo>
                <a:lnTo>
                  <a:pt x="167373" y="1231"/>
                </a:lnTo>
                <a:lnTo>
                  <a:pt x="154317" y="0"/>
                </a:lnTo>
                <a:lnTo>
                  <a:pt x="141198" y="1231"/>
                </a:lnTo>
                <a:lnTo>
                  <a:pt x="101815" y="29298"/>
                </a:lnTo>
                <a:lnTo>
                  <a:pt x="92633" y="62445"/>
                </a:lnTo>
                <a:lnTo>
                  <a:pt x="93713" y="74434"/>
                </a:lnTo>
                <a:lnTo>
                  <a:pt x="119113" y="113817"/>
                </a:lnTo>
                <a:lnTo>
                  <a:pt x="154317" y="124231"/>
                </a:lnTo>
                <a:lnTo>
                  <a:pt x="167246" y="123075"/>
                </a:lnTo>
                <a:lnTo>
                  <a:pt x="206184" y="96062"/>
                </a:lnTo>
                <a:lnTo>
                  <a:pt x="214820" y="74434"/>
                </a:lnTo>
                <a:lnTo>
                  <a:pt x="215900" y="62445"/>
                </a:lnTo>
                <a:close/>
              </a:path>
              <a:path w="417195" h="124460">
                <a:moveTo>
                  <a:pt x="416826" y="121196"/>
                </a:moveTo>
                <a:lnTo>
                  <a:pt x="376694" y="3035"/>
                </a:lnTo>
                <a:lnTo>
                  <a:pt x="372351" y="3035"/>
                </a:lnTo>
                <a:lnTo>
                  <a:pt x="324929" y="95478"/>
                </a:lnTo>
                <a:lnTo>
                  <a:pt x="277329" y="3035"/>
                </a:lnTo>
                <a:lnTo>
                  <a:pt x="273189" y="3035"/>
                </a:lnTo>
                <a:lnTo>
                  <a:pt x="232816" y="121196"/>
                </a:lnTo>
                <a:lnTo>
                  <a:pt x="248678" y="121196"/>
                </a:lnTo>
                <a:lnTo>
                  <a:pt x="277850" y="34150"/>
                </a:lnTo>
                <a:lnTo>
                  <a:pt x="323405" y="121196"/>
                </a:lnTo>
                <a:lnTo>
                  <a:pt x="326224" y="121196"/>
                </a:lnTo>
                <a:lnTo>
                  <a:pt x="371678" y="34264"/>
                </a:lnTo>
                <a:lnTo>
                  <a:pt x="400964" y="121196"/>
                </a:lnTo>
                <a:lnTo>
                  <a:pt x="416826" y="121196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2" name="object 152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9442056" y="3391185"/>
            <a:ext cx="103162" cy="118160"/>
          </a:xfrm>
          <a:prstGeom prst="rect">
            <a:avLst/>
          </a:prstGeom>
        </p:spPr>
      </p:pic>
      <p:grpSp>
        <p:nvGrpSpPr>
          <p:cNvPr id="153" name="object 153"/>
          <p:cNvGrpSpPr/>
          <p:nvPr/>
        </p:nvGrpSpPr>
        <p:grpSpPr>
          <a:xfrm>
            <a:off x="9640680" y="3391185"/>
            <a:ext cx="152400" cy="118745"/>
            <a:chOff x="9640680" y="3391185"/>
            <a:chExt cx="152400" cy="118745"/>
          </a:xfrm>
        </p:grpSpPr>
        <p:pic>
          <p:nvPicPr>
            <p:cNvPr id="154" name="object 15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9640680" y="3391185"/>
              <a:ext cx="103162" cy="118160"/>
            </a:xfrm>
            <a:prstGeom prst="rect">
              <a:avLst/>
            </a:prstGeom>
          </p:spPr>
        </p:pic>
        <p:sp>
          <p:nvSpPr>
            <p:cNvPr id="155" name="object 155"/>
            <p:cNvSpPr/>
            <p:nvPr/>
          </p:nvSpPr>
          <p:spPr>
            <a:xfrm>
              <a:off x="9777727" y="3452440"/>
              <a:ext cx="15240" cy="57150"/>
            </a:xfrm>
            <a:custGeom>
              <a:avLst/>
              <a:gdLst/>
              <a:ahLst/>
              <a:cxnLst/>
              <a:rect l="l" t="t" r="r" b="b"/>
              <a:pathLst>
                <a:path w="15240" h="57150">
                  <a:moveTo>
                    <a:pt x="0" y="57150"/>
                  </a:moveTo>
                  <a:lnTo>
                    <a:pt x="15201" y="5715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5715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6" name="object 156"/>
          <p:cNvGrpSpPr/>
          <p:nvPr/>
        </p:nvGrpSpPr>
        <p:grpSpPr>
          <a:xfrm>
            <a:off x="9777727" y="3345579"/>
            <a:ext cx="984250" cy="207010"/>
            <a:chOff x="9777727" y="3345579"/>
            <a:chExt cx="984250" cy="207010"/>
          </a:xfrm>
        </p:grpSpPr>
        <p:sp>
          <p:nvSpPr>
            <p:cNvPr id="157" name="object 157"/>
            <p:cNvSpPr/>
            <p:nvPr/>
          </p:nvSpPr>
          <p:spPr>
            <a:xfrm>
              <a:off x="9777717" y="3391483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36" y="0"/>
                  </a:moveTo>
                  <a:lnTo>
                    <a:pt x="83934" y="0"/>
                  </a:lnTo>
                  <a:lnTo>
                    <a:pt x="83934" y="46990"/>
                  </a:lnTo>
                  <a:lnTo>
                    <a:pt x="15201" y="4699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0960"/>
                  </a:lnTo>
                  <a:lnTo>
                    <a:pt x="83934" y="60960"/>
                  </a:lnTo>
                  <a:lnTo>
                    <a:pt x="83934" y="118110"/>
                  </a:lnTo>
                  <a:lnTo>
                    <a:pt x="99136" y="118110"/>
                  </a:lnTo>
                  <a:lnTo>
                    <a:pt x="99136" y="60960"/>
                  </a:lnTo>
                  <a:lnTo>
                    <a:pt x="99136" y="46990"/>
                  </a:lnTo>
                  <a:lnTo>
                    <a:pt x="991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8" name="object 158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9904997" y="3345579"/>
              <a:ext cx="218262" cy="206984"/>
            </a:xfrm>
            <a:prstGeom prst="rect">
              <a:avLst/>
            </a:prstGeom>
          </p:spPr>
        </p:pic>
        <p:pic>
          <p:nvPicPr>
            <p:cNvPr id="159" name="object 159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10145632" y="3388145"/>
              <a:ext cx="123266" cy="124231"/>
            </a:xfrm>
            <a:prstGeom prst="rect">
              <a:avLst/>
            </a:prstGeom>
          </p:spPr>
        </p:pic>
        <p:pic>
          <p:nvPicPr>
            <p:cNvPr id="160" name="object 160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10297232" y="3388150"/>
              <a:ext cx="464676" cy="164414"/>
            </a:xfrm>
            <a:prstGeom prst="rect">
              <a:avLst/>
            </a:prstGeom>
          </p:spPr>
        </p:pic>
      </p:grpSp>
      <p:grpSp>
        <p:nvGrpSpPr>
          <p:cNvPr id="161" name="object 161"/>
          <p:cNvGrpSpPr/>
          <p:nvPr/>
        </p:nvGrpSpPr>
        <p:grpSpPr>
          <a:xfrm>
            <a:off x="10796120" y="3343733"/>
            <a:ext cx="530225" cy="184785"/>
            <a:chOff x="10796120" y="3343733"/>
            <a:chExt cx="530225" cy="184785"/>
          </a:xfrm>
        </p:grpSpPr>
        <p:sp>
          <p:nvSpPr>
            <p:cNvPr id="162" name="object 162"/>
            <p:cNvSpPr/>
            <p:nvPr/>
          </p:nvSpPr>
          <p:spPr>
            <a:xfrm>
              <a:off x="10796118" y="3391242"/>
              <a:ext cx="125095" cy="137160"/>
            </a:xfrm>
            <a:custGeom>
              <a:avLst/>
              <a:gdLst/>
              <a:ahLst/>
              <a:cxnLst/>
              <a:rect l="l" t="t" r="r" b="b"/>
              <a:pathLst>
                <a:path w="125095" h="137160">
                  <a:moveTo>
                    <a:pt x="124777" y="104140"/>
                  </a:moveTo>
                  <a:lnTo>
                    <a:pt x="99136" y="104140"/>
                  </a:lnTo>
                  <a:lnTo>
                    <a:pt x="99136" y="0"/>
                  </a:lnTo>
                  <a:lnTo>
                    <a:pt x="83934" y="0"/>
                  </a:lnTo>
                  <a:lnTo>
                    <a:pt x="83934" y="104140"/>
                  </a:lnTo>
                  <a:lnTo>
                    <a:pt x="15201" y="10414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104140"/>
                  </a:lnTo>
                  <a:lnTo>
                    <a:pt x="0" y="118110"/>
                  </a:lnTo>
                  <a:lnTo>
                    <a:pt x="110439" y="118110"/>
                  </a:lnTo>
                  <a:lnTo>
                    <a:pt x="110439" y="137160"/>
                  </a:lnTo>
                  <a:lnTo>
                    <a:pt x="124777" y="137160"/>
                  </a:lnTo>
                  <a:lnTo>
                    <a:pt x="124777" y="118110"/>
                  </a:lnTo>
                  <a:lnTo>
                    <a:pt x="124777" y="10414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3" name="object 163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0941314" y="3391185"/>
              <a:ext cx="103162" cy="118160"/>
            </a:xfrm>
            <a:prstGeom prst="rect">
              <a:avLst/>
            </a:prstGeom>
          </p:spPr>
        </p:pic>
        <p:pic>
          <p:nvPicPr>
            <p:cNvPr id="164" name="object 164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11072604" y="3388149"/>
              <a:ext cx="121945" cy="124231"/>
            </a:xfrm>
            <a:prstGeom prst="rect">
              <a:avLst/>
            </a:prstGeom>
          </p:spPr>
        </p:pic>
        <p:pic>
          <p:nvPicPr>
            <p:cNvPr id="165" name="object 165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11222897" y="3343733"/>
              <a:ext cx="103162" cy="165608"/>
            </a:xfrm>
            <a:prstGeom prst="rect">
              <a:avLst/>
            </a:prstGeom>
          </p:spPr>
        </p:pic>
      </p:grpSp>
      <p:sp>
        <p:nvSpPr>
          <p:cNvPr id="166" name="object 166"/>
          <p:cNvSpPr/>
          <p:nvPr/>
        </p:nvSpPr>
        <p:spPr>
          <a:xfrm>
            <a:off x="6972300" y="4315155"/>
            <a:ext cx="235585" cy="235585"/>
          </a:xfrm>
          <a:custGeom>
            <a:avLst/>
            <a:gdLst/>
            <a:ahLst/>
            <a:cxnLst/>
            <a:rect l="l" t="t" r="r" b="b"/>
            <a:pathLst>
              <a:path w="235584" h="235585">
                <a:moveTo>
                  <a:pt x="235242" y="0"/>
                </a:moveTo>
                <a:lnTo>
                  <a:pt x="0" y="0"/>
                </a:lnTo>
                <a:lnTo>
                  <a:pt x="0" y="235254"/>
                </a:lnTo>
                <a:lnTo>
                  <a:pt x="235242" y="235254"/>
                </a:lnTo>
                <a:lnTo>
                  <a:pt x="235242" y="0"/>
                </a:lnTo>
                <a:close/>
              </a:path>
            </a:pathLst>
          </a:custGeom>
          <a:solidFill>
            <a:srgbClr val="252A3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67" name="object 167"/>
          <p:cNvPicPr/>
          <p:nvPr/>
        </p:nvPicPr>
        <p:blipFill>
          <a:blip r:embed="rId76" cstate="print"/>
          <a:stretch>
            <a:fillRect/>
          </a:stretch>
        </p:blipFill>
        <p:spPr>
          <a:xfrm>
            <a:off x="7354218" y="5171892"/>
            <a:ext cx="3824055" cy="385908"/>
          </a:xfrm>
          <a:prstGeom prst="rect">
            <a:avLst/>
          </a:prstGeom>
        </p:spPr>
      </p:pic>
      <p:sp>
        <p:nvSpPr>
          <p:cNvPr id="168" name="object 168"/>
          <p:cNvSpPr/>
          <p:nvPr/>
        </p:nvSpPr>
        <p:spPr>
          <a:xfrm>
            <a:off x="6972300" y="4797755"/>
            <a:ext cx="235585" cy="235585"/>
          </a:xfrm>
          <a:custGeom>
            <a:avLst/>
            <a:gdLst/>
            <a:ahLst/>
            <a:cxnLst/>
            <a:rect l="l" t="t" r="r" b="b"/>
            <a:pathLst>
              <a:path w="235584" h="235585">
                <a:moveTo>
                  <a:pt x="235242" y="0"/>
                </a:moveTo>
                <a:lnTo>
                  <a:pt x="0" y="0"/>
                </a:lnTo>
                <a:lnTo>
                  <a:pt x="0" y="235254"/>
                </a:lnTo>
                <a:lnTo>
                  <a:pt x="235242" y="235254"/>
                </a:lnTo>
                <a:lnTo>
                  <a:pt x="235242" y="0"/>
                </a:lnTo>
                <a:close/>
              </a:path>
            </a:pathLst>
          </a:custGeom>
          <a:solidFill>
            <a:srgbClr val="4F526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69" name="object 169"/>
          <p:cNvGrpSpPr/>
          <p:nvPr/>
        </p:nvGrpSpPr>
        <p:grpSpPr>
          <a:xfrm>
            <a:off x="7354220" y="5724949"/>
            <a:ext cx="240029" cy="124460"/>
            <a:chOff x="7354220" y="5724949"/>
            <a:chExt cx="240029" cy="124460"/>
          </a:xfrm>
        </p:grpSpPr>
        <p:pic>
          <p:nvPicPr>
            <p:cNvPr id="170" name="object 170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7354220" y="5724949"/>
              <a:ext cx="196444" cy="124231"/>
            </a:xfrm>
            <a:prstGeom prst="rect">
              <a:avLst/>
            </a:prstGeom>
          </p:spPr>
        </p:pic>
        <p:sp>
          <p:nvSpPr>
            <p:cNvPr id="171" name="object 171"/>
            <p:cNvSpPr/>
            <p:nvPr/>
          </p:nvSpPr>
          <p:spPr>
            <a:xfrm>
              <a:off x="7579014" y="5789240"/>
              <a:ext cx="15240" cy="57150"/>
            </a:xfrm>
            <a:custGeom>
              <a:avLst/>
              <a:gdLst/>
              <a:ahLst/>
              <a:cxnLst/>
              <a:rect l="l" t="t" r="r" b="b"/>
              <a:pathLst>
                <a:path w="15240" h="57150">
                  <a:moveTo>
                    <a:pt x="0" y="57150"/>
                  </a:moveTo>
                  <a:lnTo>
                    <a:pt x="15201" y="5715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5715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2" name="object 172"/>
          <p:cNvGrpSpPr/>
          <p:nvPr/>
        </p:nvGrpSpPr>
        <p:grpSpPr>
          <a:xfrm>
            <a:off x="7579014" y="5724949"/>
            <a:ext cx="547370" cy="164465"/>
            <a:chOff x="7579014" y="5724949"/>
            <a:chExt cx="547370" cy="164465"/>
          </a:xfrm>
        </p:grpSpPr>
        <p:sp>
          <p:nvSpPr>
            <p:cNvPr id="173" name="object 173"/>
            <p:cNvSpPr/>
            <p:nvPr/>
          </p:nvSpPr>
          <p:spPr>
            <a:xfrm>
              <a:off x="7579005" y="5728283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36" y="0"/>
                  </a:moveTo>
                  <a:lnTo>
                    <a:pt x="83934" y="0"/>
                  </a:lnTo>
                  <a:lnTo>
                    <a:pt x="83934" y="46990"/>
                  </a:lnTo>
                  <a:lnTo>
                    <a:pt x="15201" y="4699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0960"/>
                  </a:lnTo>
                  <a:lnTo>
                    <a:pt x="83934" y="60960"/>
                  </a:lnTo>
                  <a:lnTo>
                    <a:pt x="83934" y="118110"/>
                  </a:lnTo>
                  <a:lnTo>
                    <a:pt x="99136" y="118110"/>
                  </a:lnTo>
                  <a:lnTo>
                    <a:pt x="99136" y="60960"/>
                  </a:lnTo>
                  <a:lnTo>
                    <a:pt x="99136" y="46990"/>
                  </a:lnTo>
                  <a:lnTo>
                    <a:pt x="991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4" name="object 174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7706285" y="5724949"/>
              <a:ext cx="121945" cy="124231"/>
            </a:xfrm>
            <a:prstGeom prst="rect">
              <a:avLst/>
            </a:prstGeom>
          </p:spPr>
        </p:pic>
        <p:pic>
          <p:nvPicPr>
            <p:cNvPr id="175" name="object 175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7856786" y="5724950"/>
              <a:ext cx="123037" cy="164414"/>
            </a:xfrm>
            <a:prstGeom prst="rect">
              <a:avLst/>
            </a:prstGeom>
          </p:spPr>
        </p:pic>
        <p:pic>
          <p:nvPicPr>
            <p:cNvPr id="176" name="object 176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8002963" y="5724950"/>
              <a:ext cx="123024" cy="124231"/>
            </a:xfrm>
            <a:prstGeom prst="rect">
              <a:avLst/>
            </a:prstGeom>
          </p:spPr>
        </p:pic>
      </p:grpSp>
      <p:grpSp>
        <p:nvGrpSpPr>
          <p:cNvPr id="177" name="object 177"/>
          <p:cNvGrpSpPr/>
          <p:nvPr/>
        </p:nvGrpSpPr>
        <p:grpSpPr>
          <a:xfrm>
            <a:off x="8160211" y="5727985"/>
            <a:ext cx="347345" cy="137795"/>
            <a:chOff x="8160211" y="5727985"/>
            <a:chExt cx="347345" cy="137795"/>
          </a:xfrm>
        </p:grpSpPr>
        <p:sp>
          <p:nvSpPr>
            <p:cNvPr id="178" name="object 178"/>
            <p:cNvSpPr/>
            <p:nvPr/>
          </p:nvSpPr>
          <p:spPr>
            <a:xfrm>
              <a:off x="8160207" y="5728042"/>
              <a:ext cx="125095" cy="137160"/>
            </a:xfrm>
            <a:custGeom>
              <a:avLst/>
              <a:gdLst/>
              <a:ahLst/>
              <a:cxnLst/>
              <a:rect l="l" t="t" r="r" b="b"/>
              <a:pathLst>
                <a:path w="125095" h="137160">
                  <a:moveTo>
                    <a:pt x="124777" y="104140"/>
                  </a:moveTo>
                  <a:lnTo>
                    <a:pt x="99136" y="104140"/>
                  </a:lnTo>
                  <a:lnTo>
                    <a:pt x="99136" y="0"/>
                  </a:lnTo>
                  <a:lnTo>
                    <a:pt x="83934" y="0"/>
                  </a:lnTo>
                  <a:lnTo>
                    <a:pt x="83934" y="104140"/>
                  </a:lnTo>
                  <a:lnTo>
                    <a:pt x="15201" y="10414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104140"/>
                  </a:lnTo>
                  <a:lnTo>
                    <a:pt x="0" y="118110"/>
                  </a:lnTo>
                  <a:lnTo>
                    <a:pt x="110439" y="118110"/>
                  </a:lnTo>
                  <a:lnTo>
                    <a:pt x="110439" y="137160"/>
                  </a:lnTo>
                  <a:lnTo>
                    <a:pt x="124777" y="137160"/>
                  </a:lnTo>
                  <a:lnTo>
                    <a:pt x="124777" y="118110"/>
                  </a:lnTo>
                  <a:lnTo>
                    <a:pt x="124777" y="10414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9" name="object 179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8305406" y="5727985"/>
              <a:ext cx="103162" cy="118160"/>
            </a:xfrm>
            <a:prstGeom prst="rect">
              <a:avLst/>
            </a:prstGeom>
          </p:spPr>
        </p:pic>
        <p:pic>
          <p:nvPicPr>
            <p:cNvPr id="180" name="object 180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8431346" y="5727986"/>
              <a:ext cx="76149" cy="118160"/>
            </a:xfrm>
            <a:prstGeom prst="rect">
              <a:avLst/>
            </a:prstGeom>
          </p:spPr>
        </p:pic>
      </p:grpSp>
      <p:pic>
        <p:nvPicPr>
          <p:cNvPr id="181" name="object 181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8602950" y="5727985"/>
            <a:ext cx="103162" cy="118160"/>
          </a:xfrm>
          <a:prstGeom prst="rect">
            <a:avLst/>
          </a:prstGeom>
        </p:spPr>
      </p:pic>
      <p:grpSp>
        <p:nvGrpSpPr>
          <p:cNvPr id="182" name="object 182"/>
          <p:cNvGrpSpPr/>
          <p:nvPr/>
        </p:nvGrpSpPr>
        <p:grpSpPr>
          <a:xfrm>
            <a:off x="8801575" y="5727985"/>
            <a:ext cx="152400" cy="118745"/>
            <a:chOff x="8801575" y="5727985"/>
            <a:chExt cx="152400" cy="118745"/>
          </a:xfrm>
        </p:grpSpPr>
        <p:pic>
          <p:nvPicPr>
            <p:cNvPr id="183" name="object 183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8801575" y="5727985"/>
              <a:ext cx="103162" cy="118160"/>
            </a:xfrm>
            <a:prstGeom prst="rect">
              <a:avLst/>
            </a:prstGeom>
          </p:spPr>
        </p:pic>
        <p:sp>
          <p:nvSpPr>
            <p:cNvPr id="184" name="object 184"/>
            <p:cNvSpPr/>
            <p:nvPr/>
          </p:nvSpPr>
          <p:spPr>
            <a:xfrm>
              <a:off x="8938622" y="5789240"/>
              <a:ext cx="15240" cy="57150"/>
            </a:xfrm>
            <a:custGeom>
              <a:avLst/>
              <a:gdLst/>
              <a:ahLst/>
              <a:cxnLst/>
              <a:rect l="l" t="t" r="r" b="b"/>
              <a:pathLst>
                <a:path w="15240" h="57150">
                  <a:moveTo>
                    <a:pt x="0" y="57150"/>
                  </a:moveTo>
                  <a:lnTo>
                    <a:pt x="15201" y="5715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5715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5" name="object 185"/>
          <p:cNvGrpSpPr/>
          <p:nvPr/>
        </p:nvGrpSpPr>
        <p:grpSpPr>
          <a:xfrm>
            <a:off x="8938621" y="5724949"/>
            <a:ext cx="712470" cy="164465"/>
            <a:chOff x="8938621" y="5724949"/>
            <a:chExt cx="712470" cy="164465"/>
          </a:xfrm>
        </p:grpSpPr>
        <p:sp>
          <p:nvSpPr>
            <p:cNvPr id="186" name="object 186"/>
            <p:cNvSpPr/>
            <p:nvPr/>
          </p:nvSpPr>
          <p:spPr>
            <a:xfrm>
              <a:off x="8938615" y="5728283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36" y="0"/>
                  </a:moveTo>
                  <a:lnTo>
                    <a:pt x="83934" y="0"/>
                  </a:lnTo>
                  <a:lnTo>
                    <a:pt x="83934" y="46990"/>
                  </a:lnTo>
                  <a:lnTo>
                    <a:pt x="15201" y="4699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0960"/>
                  </a:lnTo>
                  <a:lnTo>
                    <a:pt x="83934" y="60960"/>
                  </a:lnTo>
                  <a:lnTo>
                    <a:pt x="83934" y="118110"/>
                  </a:lnTo>
                  <a:lnTo>
                    <a:pt x="99136" y="118110"/>
                  </a:lnTo>
                  <a:lnTo>
                    <a:pt x="99136" y="60960"/>
                  </a:lnTo>
                  <a:lnTo>
                    <a:pt x="99136" y="46990"/>
                  </a:lnTo>
                  <a:lnTo>
                    <a:pt x="991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7" name="object 187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9058399" y="5724949"/>
              <a:ext cx="214580" cy="124231"/>
            </a:xfrm>
            <a:prstGeom prst="rect">
              <a:avLst/>
            </a:prstGeom>
          </p:spPr>
        </p:pic>
        <p:sp>
          <p:nvSpPr>
            <p:cNvPr id="188" name="object 188"/>
            <p:cNvSpPr/>
            <p:nvPr/>
          </p:nvSpPr>
          <p:spPr>
            <a:xfrm>
              <a:off x="9301327" y="5727382"/>
              <a:ext cx="60325" cy="119380"/>
            </a:xfrm>
            <a:custGeom>
              <a:avLst/>
              <a:gdLst/>
              <a:ahLst/>
              <a:cxnLst/>
              <a:rect l="l" t="t" r="r" b="b"/>
              <a:pathLst>
                <a:path w="60325" h="119379">
                  <a:moveTo>
                    <a:pt x="59728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0" y="119380"/>
                  </a:lnTo>
                  <a:lnTo>
                    <a:pt x="15201" y="119380"/>
                  </a:lnTo>
                  <a:lnTo>
                    <a:pt x="15201" y="13970"/>
                  </a:lnTo>
                  <a:lnTo>
                    <a:pt x="59728" y="13970"/>
                  </a:lnTo>
                  <a:lnTo>
                    <a:pt x="59728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9" name="object 189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9381778" y="5724950"/>
              <a:ext cx="123037" cy="164414"/>
            </a:xfrm>
            <a:prstGeom prst="rect">
              <a:avLst/>
            </a:prstGeom>
          </p:spPr>
        </p:pic>
        <p:pic>
          <p:nvPicPr>
            <p:cNvPr id="190" name="object 190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9527967" y="5724950"/>
              <a:ext cx="123024" cy="124231"/>
            </a:xfrm>
            <a:prstGeom prst="rect">
              <a:avLst/>
            </a:prstGeom>
          </p:spPr>
        </p:pic>
      </p:grpSp>
      <p:grpSp>
        <p:nvGrpSpPr>
          <p:cNvPr id="191" name="object 191"/>
          <p:cNvGrpSpPr/>
          <p:nvPr/>
        </p:nvGrpSpPr>
        <p:grpSpPr>
          <a:xfrm>
            <a:off x="9685204" y="5727985"/>
            <a:ext cx="347345" cy="137795"/>
            <a:chOff x="9685204" y="5727985"/>
            <a:chExt cx="347345" cy="137795"/>
          </a:xfrm>
        </p:grpSpPr>
        <p:sp>
          <p:nvSpPr>
            <p:cNvPr id="192" name="object 192"/>
            <p:cNvSpPr/>
            <p:nvPr/>
          </p:nvSpPr>
          <p:spPr>
            <a:xfrm>
              <a:off x="9685198" y="5728042"/>
              <a:ext cx="125095" cy="137160"/>
            </a:xfrm>
            <a:custGeom>
              <a:avLst/>
              <a:gdLst/>
              <a:ahLst/>
              <a:cxnLst/>
              <a:rect l="l" t="t" r="r" b="b"/>
              <a:pathLst>
                <a:path w="125095" h="137160">
                  <a:moveTo>
                    <a:pt x="124777" y="104140"/>
                  </a:moveTo>
                  <a:lnTo>
                    <a:pt x="99136" y="104140"/>
                  </a:lnTo>
                  <a:lnTo>
                    <a:pt x="99136" y="0"/>
                  </a:lnTo>
                  <a:lnTo>
                    <a:pt x="83934" y="0"/>
                  </a:lnTo>
                  <a:lnTo>
                    <a:pt x="83934" y="104140"/>
                  </a:lnTo>
                  <a:lnTo>
                    <a:pt x="15201" y="10414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104140"/>
                  </a:lnTo>
                  <a:lnTo>
                    <a:pt x="0" y="118110"/>
                  </a:lnTo>
                  <a:lnTo>
                    <a:pt x="110439" y="118110"/>
                  </a:lnTo>
                  <a:lnTo>
                    <a:pt x="110439" y="137160"/>
                  </a:lnTo>
                  <a:lnTo>
                    <a:pt x="124777" y="137160"/>
                  </a:lnTo>
                  <a:lnTo>
                    <a:pt x="124777" y="118110"/>
                  </a:lnTo>
                  <a:lnTo>
                    <a:pt x="124777" y="10414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3" name="object 193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9830398" y="5727985"/>
              <a:ext cx="103162" cy="118160"/>
            </a:xfrm>
            <a:prstGeom prst="rect">
              <a:avLst/>
            </a:prstGeom>
          </p:spPr>
        </p:pic>
        <p:pic>
          <p:nvPicPr>
            <p:cNvPr id="194" name="object 194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9956339" y="5727986"/>
              <a:ext cx="76149" cy="118160"/>
            </a:xfrm>
            <a:prstGeom prst="rect">
              <a:avLst/>
            </a:prstGeom>
          </p:spPr>
        </p:pic>
      </p:grpSp>
      <p:grpSp>
        <p:nvGrpSpPr>
          <p:cNvPr id="195" name="object 195"/>
          <p:cNvGrpSpPr/>
          <p:nvPr/>
        </p:nvGrpSpPr>
        <p:grpSpPr>
          <a:xfrm>
            <a:off x="10127943" y="5727985"/>
            <a:ext cx="152400" cy="118745"/>
            <a:chOff x="10127943" y="5727985"/>
            <a:chExt cx="152400" cy="118745"/>
          </a:xfrm>
        </p:grpSpPr>
        <p:pic>
          <p:nvPicPr>
            <p:cNvPr id="196" name="object 19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0127943" y="5727985"/>
              <a:ext cx="103162" cy="118160"/>
            </a:xfrm>
            <a:prstGeom prst="rect">
              <a:avLst/>
            </a:prstGeom>
          </p:spPr>
        </p:pic>
        <p:sp>
          <p:nvSpPr>
            <p:cNvPr id="197" name="object 197"/>
            <p:cNvSpPr/>
            <p:nvPr/>
          </p:nvSpPr>
          <p:spPr>
            <a:xfrm>
              <a:off x="10264990" y="5789240"/>
              <a:ext cx="15240" cy="57150"/>
            </a:xfrm>
            <a:custGeom>
              <a:avLst/>
              <a:gdLst/>
              <a:ahLst/>
              <a:cxnLst/>
              <a:rect l="l" t="t" r="r" b="b"/>
              <a:pathLst>
                <a:path w="15240" h="57150">
                  <a:moveTo>
                    <a:pt x="0" y="57150"/>
                  </a:moveTo>
                  <a:lnTo>
                    <a:pt x="15201" y="5715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5715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8" name="object 198"/>
          <p:cNvGrpSpPr/>
          <p:nvPr/>
        </p:nvGrpSpPr>
        <p:grpSpPr>
          <a:xfrm>
            <a:off x="10264991" y="5682379"/>
            <a:ext cx="534670" cy="207010"/>
            <a:chOff x="10264991" y="5682379"/>
            <a:chExt cx="534670" cy="207010"/>
          </a:xfrm>
        </p:grpSpPr>
        <p:sp>
          <p:nvSpPr>
            <p:cNvPr id="199" name="object 199"/>
            <p:cNvSpPr/>
            <p:nvPr/>
          </p:nvSpPr>
          <p:spPr>
            <a:xfrm>
              <a:off x="10264991" y="5728283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36" y="0"/>
                  </a:moveTo>
                  <a:lnTo>
                    <a:pt x="83934" y="0"/>
                  </a:lnTo>
                  <a:lnTo>
                    <a:pt x="83934" y="46990"/>
                  </a:lnTo>
                  <a:lnTo>
                    <a:pt x="15201" y="4699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0960"/>
                  </a:lnTo>
                  <a:lnTo>
                    <a:pt x="83934" y="60960"/>
                  </a:lnTo>
                  <a:lnTo>
                    <a:pt x="83934" y="118110"/>
                  </a:lnTo>
                  <a:lnTo>
                    <a:pt x="99136" y="118110"/>
                  </a:lnTo>
                  <a:lnTo>
                    <a:pt x="99136" y="60960"/>
                  </a:lnTo>
                  <a:lnTo>
                    <a:pt x="99136" y="46990"/>
                  </a:lnTo>
                  <a:lnTo>
                    <a:pt x="991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0" name="object 200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10392261" y="5682379"/>
              <a:ext cx="218262" cy="206984"/>
            </a:xfrm>
            <a:prstGeom prst="rect">
              <a:avLst/>
            </a:prstGeom>
          </p:spPr>
        </p:pic>
        <p:pic>
          <p:nvPicPr>
            <p:cNvPr id="201" name="object 20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0632907" y="5724945"/>
              <a:ext cx="123266" cy="124231"/>
            </a:xfrm>
            <a:prstGeom prst="rect">
              <a:avLst/>
            </a:prstGeom>
          </p:spPr>
        </p:pic>
        <p:sp>
          <p:nvSpPr>
            <p:cNvPr id="202" name="object 202"/>
            <p:cNvSpPr/>
            <p:nvPr/>
          </p:nvSpPr>
          <p:spPr>
            <a:xfrm>
              <a:off x="10784284" y="5741955"/>
              <a:ext cx="15240" cy="104139"/>
            </a:xfrm>
            <a:custGeom>
              <a:avLst/>
              <a:gdLst/>
              <a:ahLst/>
              <a:cxnLst/>
              <a:rect l="l" t="t" r="r" b="b"/>
              <a:pathLst>
                <a:path w="15240" h="104139">
                  <a:moveTo>
                    <a:pt x="0" y="104139"/>
                  </a:moveTo>
                  <a:lnTo>
                    <a:pt x="15201" y="104139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104139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3" name="object 203"/>
          <p:cNvGrpSpPr/>
          <p:nvPr/>
        </p:nvGrpSpPr>
        <p:grpSpPr>
          <a:xfrm>
            <a:off x="10784283" y="5724945"/>
            <a:ext cx="885825" cy="137160"/>
            <a:chOff x="10784283" y="5724945"/>
            <a:chExt cx="885825" cy="137160"/>
          </a:xfrm>
        </p:grpSpPr>
        <p:sp>
          <p:nvSpPr>
            <p:cNvPr id="204" name="object 204"/>
            <p:cNvSpPr/>
            <p:nvPr/>
          </p:nvSpPr>
          <p:spPr>
            <a:xfrm>
              <a:off x="10784281" y="5727992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48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83934" y="13970"/>
                  </a:lnTo>
                  <a:lnTo>
                    <a:pt x="83934" y="118110"/>
                  </a:lnTo>
                  <a:lnTo>
                    <a:pt x="99148" y="118110"/>
                  </a:lnTo>
                  <a:lnTo>
                    <a:pt x="99148" y="13970"/>
                  </a:lnTo>
                  <a:lnTo>
                    <a:pt x="99148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5" name="object 205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10911563" y="5724945"/>
              <a:ext cx="123266" cy="124231"/>
            </a:xfrm>
            <a:prstGeom prst="rect">
              <a:avLst/>
            </a:prstGeom>
          </p:spPr>
        </p:pic>
        <p:pic>
          <p:nvPicPr>
            <p:cNvPr id="206" name="object 206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1062943" y="5727987"/>
              <a:ext cx="77317" cy="118160"/>
            </a:xfrm>
            <a:prstGeom prst="rect">
              <a:avLst/>
            </a:prstGeom>
          </p:spPr>
        </p:pic>
        <p:pic>
          <p:nvPicPr>
            <p:cNvPr id="207" name="object 207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11161223" y="5724945"/>
              <a:ext cx="403434" cy="136944"/>
            </a:xfrm>
            <a:prstGeom prst="rect">
              <a:avLst/>
            </a:prstGeom>
          </p:spPr>
        </p:pic>
        <p:pic>
          <p:nvPicPr>
            <p:cNvPr id="208" name="object 208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1592783" y="5727987"/>
              <a:ext cx="77317" cy="118160"/>
            </a:xfrm>
            <a:prstGeom prst="rect">
              <a:avLst/>
            </a:prstGeom>
          </p:spPr>
        </p:pic>
      </p:grpSp>
      <p:sp>
        <p:nvSpPr>
          <p:cNvPr id="209" name="object 209"/>
          <p:cNvSpPr/>
          <p:nvPr/>
        </p:nvSpPr>
        <p:spPr>
          <a:xfrm>
            <a:off x="6972300" y="5229555"/>
            <a:ext cx="235585" cy="235585"/>
          </a:xfrm>
          <a:custGeom>
            <a:avLst/>
            <a:gdLst/>
            <a:ahLst/>
            <a:cxnLst/>
            <a:rect l="l" t="t" r="r" b="b"/>
            <a:pathLst>
              <a:path w="235584" h="235585">
                <a:moveTo>
                  <a:pt x="235242" y="0"/>
                </a:moveTo>
                <a:lnTo>
                  <a:pt x="0" y="0"/>
                </a:lnTo>
                <a:lnTo>
                  <a:pt x="0" y="235254"/>
                </a:lnTo>
                <a:lnTo>
                  <a:pt x="235242" y="235254"/>
                </a:lnTo>
                <a:lnTo>
                  <a:pt x="235242" y="0"/>
                </a:lnTo>
                <a:close/>
              </a:path>
            </a:pathLst>
          </a:custGeom>
          <a:solidFill>
            <a:srgbClr val="898A8E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10" name="object 210"/>
          <p:cNvGrpSpPr/>
          <p:nvPr/>
        </p:nvGrpSpPr>
        <p:grpSpPr>
          <a:xfrm>
            <a:off x="7361157" y="6131345"/>
            <a:ext cx="550545" cy="164465"/>
            <a:chOff x="7361157" y="6131345"/>
            <a:chExt cx="550545" cy="164465"/>
          </a:xfrm>
        </p:grpSpPr>
        <p:pic>
          <p:nvPicPr>
            <p:cNvPr id="211" name="object 211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7361157" y="6131345"/>
              <a:ext cx="123266" cy="124231"/>
            </a:xfrm>
            <a:prstGeom prst="rect">
              <a:avLst/>
            </a:prstGeom>
          </p:spPr>
        </p:pic>
        <p:pic>
          <p:nvPicPr>
            <p:cNvPr id="212" name="object 212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7512757" y="6131350"/>
              <a:ext cx="123037" cy="164414"/>
            </a:xfrm>
            <a:prstGeom prst="rect">
              <a:avLst/>
            </a:prstGeom>
          </p:spPr>
        </p:pic>
        <p:pic>
          <p:nvPicPr>
            <p:cNvPr id="213" name="object 213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7664254" y="6131350"/>
              <a:ext cx="197961" cy="124231"/>
            </a:xfrm>
            <a:prstGeom prst="rect">
              <a:avLst/>
            </a:prstGeom>
          </p:spPr>
        </p:pic>
        <p:sp>
          <p:nvSpPr>
            <p:cNvPr id="214" name="object 214"/>
            <p:cNvSpPr/>
            <p:nvPr/>
          </p:nvSpPr>
          <p:spPr>
            <a:xfrm>
              <a:off x="7896428" y="6195640"/>
              <a:ext cx="15240" cy="57150"/>
            </a:xfrm>
            <a:custGeom>
              <a:avLst/>
              <a:gdLst/>
              <a:ahLst/>
              <a:cxnLst/>
              <a:rect l="l" t="t" r="r" b="b"/>
              <a:pathLst>
                <a:path w="15240" h="57150">
                  <a:moveTo>
                    <a:pt x="0" y="57149"/>
                  </a:moveTo>
                  <a:lnTo>
                    <a:pt x="15201" y="57149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57149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5" name="object 215"/>
          <p:cNvGrpSpPr/>
          <p:nvPr/>
        </p:nvGrpSpPr>
        <p:grpSpPr>
          <a:xfrm>
            <a:off x="7896428" y="6131139"/>
            <a:ext cx="481965" cy="124460"/>
            <a:chOff x="7896428" y="6131139"/>
            <a:chExt cx="481965" cy="124460"/>
          </a:xfrm>
        </p:grpSpPr>
        <p:sp>
          <p:nvSpPr>
            <p:cNvPr id="216" name="object 216"/>
            <p:cNvSpPr/>
            <p:nvPr/>
          </p:nvSpPr>
          <p:spPr>
            <a:xfrm>
              <a:off x="7896428" y="6134684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36" y="0"/>
                  </a:moveTo>
                  <a:lnTo>
                    <a:pt x="83934" y="0"/>
                  </a:lnTo>
                  <a:lnTo>
                    <a:pt x="83934" y="46990"/>
                  </a:lnTo>
                  <a:lnTo>
                    <a:pt x="15201" y="4699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0960"/>
                  </a:lnTo>
                  <a:lnTo>
                    <a:pt x="83934" y="60960"/>
                  </a:lnTo>
                  <a:lnTo>
                    <a:pt x="83934" y="118110"/>
                  </a:lnTo>
                  <a:lnTo>
                    <a:pt x="99136" y="118110"/>
                  </a:lnTo>
                  <a:lnTo>
                    <a:pt x="99136" y="60960"/>
                  </a:lnTo>
                  <a:lnTo>
                    <a:pt x="99136" y="46990"/>
                  </a:lnTo>
                  <a:lnTo>
                    <a:pt x="991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7" name="object 217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8029454" y="6134385"/>
              <a:ext cx="103162" cy="118160"/>
            </a:xfrm>
            <a:prstGeom prst="rect">
              <a:avLst/>
            </a:prstGeom>
          </p:spPr>
        </p:pic>
        <p:pic>
          <p:nvPicPr>
            <p:cNvPr id="218" name="object 218"/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8155532" y="6131139"/>
              <a:ext cx="78625" cy="124447"/>
            </a:xfrm>
            <a:prstGeom prst="rect">
              <a:avLst/>
            </a:prstGeom>
          </p:spPr>
        </p:pic>
        <p:pic>
          <p:nvPicPr>
            <p:cNvPr id="219" name="object 219"/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8255227" y="6131350"/>
              <a:ext cx="123024" cy="124231"/>
            </a:xfrm>
            <a:prstGeom prst="rect">
              <a:avLst/>
            </a:prstGeom>
          </p:spPr>
        </p:pic>
      </p:grpSp>
      <p:grpSp>
        <p:nvGrpSpPr>
          <p:cNvPr id="220" name="object 220"/>
          <p:cNvGrpSpPr/>
          <p:nvPr/>
        </p:nvGrpSpPr>
        <p:grpSpPr>
          <a:xfrm>
            <a:off x="8412476" y="6134385"/>
            <a:ext cx="347345" cy="137795"/>
            <a:chOff x="8412476" y="6134385"/>
            <a:chExt cx="347345" cy="137795"/>
          </a:xfrm>
        </p:grpSpPr>
        <p:sp>
          <p:nvSpPr>
            <p:cNvPr id="221" name="object 221"/>
            <p:cNvSpPr/>
            <p:nvPr/>
          </p:nvSpPr>
          <p:spPr>
            <a:xfrm>
              <a:off x="8412467" y="6134442"/>
              <a:ext cx="125095" cy="137160"/>
            </a:xfrm>
            <a:custGeom>
              <a:avLst/>
              <a:gdLst/>
              <a:ahLst/>
              <a:cxnLst/>
              <a:rect l="l" t="t" r="r" b="b"/>
              <a:pathLst>
                <a:path w="125095" h="137160">
                  <a:moveTo>
                    <a:pt x="124777" y="104140"/>
                  </a:moveTo>
                  <a:lnTo>
                    <a:pt x="99136" y="104140"/>
                  </a:lnTo>
                  <a:lnTo>
                    <a:pt x="99136" y="0"/>
                  </a:lnTo>
                  <a:lnTo>
                    <a:pt x="83934" y="0"/>
                  </a:lnTo>
                  <a:lnTo>
                    <a:pt x="83934" y="104140"/>
                  </a:lnTo>
                  <a:lnTo>
                    <a:pt x="15201" y="10414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104140"/>
                  </a:lnTo>
                  <a:lnTo>
                    <a:pt x="0" y="118110"/>
                  </a:lnTo>
                  <a:lnTo>
                    <a:pt x="110439" y="118110"/>
                  </a:lnTo>
                  <a:lnTo>
                    <a:pt x="110439" y="137160"/>
                  </a:lnTo>
                  <a:lnTo>
                    <a:pt x="124777" y="137160"/>
                  </a:lnTo>
                  <a:lnTo>
                    <a:pt x="124777" y="118110"/>
                  </a:lnTo>
                  <a:lnTo>
                    <a:pt x="124777" y="10414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2" name="object 22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8557657" y="6134385"/>
              <a:ext cx="103162" cy="118160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8683598" y="6134386"/>
              <a:ext cx="76149" cy="118160"/>
            </a:xfrm>
            <a:prstGeom prst="rect">
              <a:avLst/>
            </a:prstGeom>
          </p:spPr>
        </p:pic>
      </p:grpSp>
      <p:grpSp>
        <p:nvGrpSpPr>
          <p:cNvPr id="224" name="object 224"/>
          <p:cNvGrpSpPr/>
          <p:nvPr/>
        </p:nvGrpSpPr>
        <p:grpSpPr>
          <a:xfrm>
            <a:off x="8849451" y="6131345"/>
            <a:ext cx="167005" cy="124460"/>
            <a:chOff x="8849451" y="6131345"/>
            <a:chExt cx="167005" cy="124460"/>
          </a:xfrm>
        </p:grpSpPr>
        <p:pic>
          <p:nvPicPr>
            <p:cNvPr id="225" name="object 225"/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8849451" y="6131345"/>
              <a:ext cx="123266" cy="124231"/>
            </a:xfrm>
            <a:prstGeom prst="rect">
              <a:avLst/>
            </a:prstGeom>
          </p:spPr>
        </p:pic>
        <p:sp>
          <p:nvSpPr>
            <p:cNvPr id="226" name="object 226"/>
            <p:cNvSpPr/>
            <p:nvPr/>
          </p:nvSpPr>
          <p:spPr>
            <a:xfrm>
              <a:off x="9000844" y="6195640"/>
              <a:ext cx="15240" cy="57150"/>
            </a:xfrm>
            <a:custGeom>
              <a:avLst/>
              <a:gdLst/>
              <a:ahLst/>
              <a:cxnLst/>
              <a:rect l="l" t="t" r="r" b="b"/>
              <a:pathLst>
                <a:path w="15240" h="57150">
                  <a:moveTo>
                    <a:pt x="0" y="57149"/>
                  </a:moveTo>
                  <a:lnTo>
                    <a:pt x="15201" y="57149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57149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7" name="object 227"/>
          <p:cNvGrpSpPr/>
          <p:nvPr/>
        </p:nvGrpSpPr>
        <p:grpSpPr>
          <a:xfrm>
            <a:off x="9000844" y="6086933"/>
            <a:ext cx="560705" cy="168910"/>
            <a:chOff x="9000844" y="6086933"/>
            <a:chExt cx="560705" cy="168910"/>
          </a:xfrm>
        </p:grpSpPr>
        <p:sp>
          <p:nvSpPr>
            <p:cNvPr id="228" name="object 228"/>
            <p:cNvSpPr/>
            <p:nvPr/>
          </p:nvSpPr>
          <p:spPr>
            <a:xfrm>
              <a:off x="9000833" y="6134684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36" y="0"/>
                  </a:moveTo>
                  <a:lnTo>
                    <a:pt x="83934" y="0"/>
                  </a:lnTo>
                  <a:lnTo>
                    <a:pt x="83934" y="46990"/>
                  </a:lnTo>
                  <a:lnTo>
                    <a:pt x="15201" y="4699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0960"/>
                  </a:lnTo>
                  <a:lnTo>
                    <a:pt x="83934" y="60960"/>
                  </a:lnTo>
                  <a:lnTo>
                    <a:pt x="83934" y="118110"/>
                  </a:lnTo>
                  <a:lnTo>
                    <a:pt x="99136" y="118110"/>
                  </a:lnTo>
                  <a:lnTo>
                    <a:pt x="99136" y="60960"/>
                  </a:lnTo>
                  <a:lnTo>
                    <a:pt x="99136" y="46990"/>
                  </a:lnTo>
                  <a:lnTo>
                    <a:pt x="991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9" name="object 229"/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9122652" y="6131350"/>
              <a:ext cx="252177" cy="124231"/>
            </a:xfrm>
            <a:prstGeom prst="rect">
              <a:avLst/>
            </a:prstGeom>
          </p:spPr>
        </p:pic>
        <p:pic>
          <p:nvPicPr>
            <p:cNvPr id="230" name="object 230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9409042" y="6086933"/>
              <a:ext cx="103162" cy="165608"/>
            </a:xfrm>
            <a:prstGeom prst="rect">
              <a:avLst/>
            </a:prstGeom>
          </p:spPr>
        </p:pic>
        <p:sp>
          <p:nvSpPr>
            <p:cNvPr id="231" name="object 231"/>
            <p:cNvSpPr/>
            <p:nvPr/>
          </p:nvSpPr>
          <p:spPr>
            <a:xfrm>
              <a:off x="9546088" y="6195640"/>
              <a:ext cx="15240" cy="57150"/>
            </a:xfrm>
            <a:custGeom>
              <a:avLst/>
              <a:gdLst/>
              <a:ahLst/>
              <a:cxnLst/>
              <a:rect l="l" t="t" r="r" b="b"/>
              <a:pathLst>
                <a:path w="15240" h="57150">
                  <a:moveTo>
                    <a:pt x="0" y="57149"/>
                  </a:moveTo>
                  <a:lnTo>
                    <a:pt x="15201" y="57149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57149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2" name="object 232"/>
          <p:cNvGrpSpPr/>
          <p:nvPr/>
        </p:nvGrpSpPr>
        <p:grpSpPr>
          <a:xfrm>
            <a:off x="9546088" y="6131350"/>
            <a:ext cx="610870" cy="164465"/>
            <a:chOff x="9546088" y="6131350"/>
            <a:chExt cx="610870" cy="164465"/>
          </a:xfrm>
        </p:grpSpPr>
        <p:sp>
          <p:nvSpPr>
            <p:cNvPr id="233" name="object 233"/>
            <p:cNvSpPr/>
            <p:nvPr/>
          </p:nvSpPr>
          <p:spPr>
            <a:xfrm>
              <a:off x="9546082" y="6134392"/>
              <a:ext cx="271780" cy="118745"/>
            </a:xfrm>
            <a:custGeom>
              <a:avLst/>
              <a:gdLst/>
              <a:ahLst/>
              <a:cxnLst/>
              <a:rect l="l" t="t" r="r" b="b"/>
              <a:pathLst>
                <a:path w="271779" h="118745">
                  <a:moveTo>
                    <a:pt x="99136" y="292"/>
                  </a:moveTo>
                  <a:lnTo>
                    <a:pt x="83934" y="292"/>
                  </a:lnTo>
                  <a:lnTo>
                    <a:pt x="83934" y="47282"/>
                  </a:lnTo>
                  <a:lnTo>
                    <a:pt x="15201" y="47282"/>
                  </a:lnTo>
                  <a:lnTo>
                    <a:pt x="15201" y="292"/>
                  </a:lnTo>
                  <a:lnTo>
                    <a:pt x="0" y="292"/>
                  </a:lnTo>
                  <a:lnTo>
                    <a:pt x="0" y="47282"/>
                  </a:lnTo>
                  <a:lnTo>
                    <a:pt x="0" y="61252"/>
                  </a:lnTo>
                  <a:lnTo>
                    <a:pt x="83934" y="61252"/>
                  </a:lnTo>
                  <a:lnTo>
                    <a:pt x="83934" y="118402"/>
                  </a:lnTo>
                  <a:lnTo>
                    <a:pt x="99136" y="118402"/>
                  </a:lnTo>
                  <a:lnTo>
                    <a:pt x="99136" y="61252"/>
                  </a:lnTo>
                  <a:lnTo>
                    <a:pt x="99136" y="47282"/>
                  </a:lnTo>
                  <a:lnTo>
                    <a:pt x="99136" y="292"/>
                  </a:lnTo>
                  <a:close/>
                </a:path>
                <a:path w="271779" h="118745">
                  <a:moveTo>
                    <a:pt x="182867" y="51473"/>
                  </a:moveTo>
                  <a:lnTo>
                    <a:pt x="123139" y="51473"/>
                  </a:lnTo>
                  <a:lnTo>
                    <a:pt x="123139" y="64719"/>
                  </a:lnTo>
                  <a:lnTo>
                    <a:pt x="182867" y="64719"/>
                  </a:lnTo>
                  <a:lnTo>
                    <a:pt x="182867" y="51473"/>
                  </a:lnTo>
                  <a:close/>
                </a:path>
                <a:path w="271779" h="118745">
                  <a:moveTo>
                    <a:pt x="271373" y="0"/>
                  </a:moveTo>
                  <a:lnTo>
                    <a:pt x="193624" y="0"/>
                  </a:lnTo>
                  <a:lnTo>
                    <a:pt x="193624" y="12700"/>
                  </a:lnTo>
                  <a:lnTo>
                    <a:pt x="224891" y="12700"/>
                  </a:lnTo>
                  <a:lnTo>
                    <a:pt x="224891" y="118110"/>
                  </a:lnTo>
                  <a:lnTo>
                    <a:pt x="240093" y="118110"/>
                  </a:lnTo>
                  <a:lnTo>
                    <a:pt x="240093" y="12700"/>
                  </a:lnTo>
                  <a:lnTo>
                    <a:pt x="271373" y="12700"/>
                  </a:lnTo>
                  <a:lnTo>
                    <a:pt x="271373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4" name="object 234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9838309" y="6131350"/>
              <a:ext cx="123037" cy="164414"/>
            </a:xfrm>
            <a:prstGeom prst="rect">
              <a:avLst/>
            </a:prstGeom>
          </p:spPr>
        </p:pic>
        <p:pic>
          <p:nvPicPr>
            <p:cNvPr id="235" name="object 235"/>
            <p:cNvPicPr/>
            <p:nvPr/>
          </p:nvPicPr>
          <p:blipFill>
            <a:blip r:embed="rId91" cstate="print"/>
            <a:stretch>
              <a:fillRect/>
            </a:stretch>
          </p:blipFill>
          <p:spPr>
            <a:xfrm>
              <a:off x="9984486" y="6131350"/>
              <a:ext cx="123024" cy="124231"/>
            </a:xfrm>
            <a:prstGeom prst="rect">
              <a:avLst/>
            </a:prstGeom>
          </p:spPr>
        </p:pic>
        <p:sp>
          <p:nvSpPr>
            <p:cNvPr id="236" name="object 236"/>
            <p:cNvSpPr/>
            <p:nvPr/>
          </p:nvSpPr>
          <p:spPr>
            <a:xfrm>
              <a:off x="10141736" y="6195640"/>
              <a:ext cx="15240" cy="57150"/>
            </a:xfrm>
            <a:custGeom>
              <a:avLst/>
              <a:gdLst/>
              <a:ahLst/>
              <a:cxnLst/>
              <a:rect l="l" t="t" r="r" b="b"/>
              <a:pathLst>
                <a:path w="15240" h="57150">
                  <a:moveTo>
                    <a:pt x="0" y="57149"/>
                  </a:moveTo>
                  <a:lnTo>
                    <a:pt x="15201" y="57149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57149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7" name="object 237"/>
          <p:cNvGrpSpPr/>
          <p:nvPr/>
        </p:nvGrpSpPr>
        <p:grpSpPr>
          <a:xfrm>
            <a:off x="10141735" y="6131345"/>
            <a:ext cx="465455" cy="124460"/>
            <a:chOff x="10141735" y="6131345"/>
            <a:chExt cx="465455" cy="124460"/>
          </a:xfrm>
        </p:grpSpPr>
        <p:sp>
          <p:nvSpPr>
            <p:cNvPr id="238" name="object 238"/>
            <p:cNvSpPr/>
            <p:nvPr/>
          </p:nvSpPr>
          <p:spPr>
            <a:xfrm>
              <a:off x="10141725" y="6134684"/>
              <a:ext cx="99695" cy="118110"/>
            </a:xfrm>
            <a:custGeom>
              <a:avLst/>
              <a:gdLst/>
              <a:ahLst/>
              <a:cxnLst/>
              <a:rect l="l" t="t" r="r" b="b"/>
              <a:pathLst>
                <a:path w="99695" h="118110">
                  <a:moveTo>
                    <a:pt x="99136" y="0"/>
                  </a:moveTo>
                  <a:lnTo>
                    <a:pt x="83934" y="0"/>
                  </a:lnTo>
                  <a:lnTo>
                    <a:pt x="83934" y="46990"/>
                  </a:lnTo>
                  <a:lnTo>
                    <a:pt x="15201" y="4699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46990"/>
                  </a:lnTo>
                  <a:lnTo>
                    <a:pt x="0" y="60960"/>
                  </a:lnTo>
                  <a:lnTo>
                    <a:pt x="83934" y="60960"/>
                  </a:lnTo>
                  <a:lnTo>
                    <a:pt x="83934" y="118110"/>
                  </a:lnTo>
                  <a:lnTo>
                    <a:pt x="99136" y="118110"/>
                  </a:lnTo>
                  <a:lnTo>
                    <a:pt x="99136" y="60960"/>
                  </a:lnTo>
                  <a:lnTo>
                    <a:pt x="99136" y="46990"/>
                  </a:lnTo>
                  <a:lnTo>
                    <a:pt x="99136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9" name="object 239"/>
            <p:cNvPicPr/>
            <p:nvPr/>
          </p:nvPicPr>
          <p:blipFill>
            <a:blip r:embed="rId92" cstate="print"/>
            <a:stretch>
              <a:fillRect/>
            </a:stretch>
          </p:blipFill>
          <p:spPr>
            <a:xfrm>
              <a:off x="10269212" y="6131345"/>
              <a:ext cx="337739" cy="124231"/>
            </a:xfrm>
            <a:prstGeom prst="rect">
              <a:avLst/>
            </a:prstGeom>
          </p:spPr>
        </p:pic>
      </p:grpSp>
      <p:grpSp>
        <p:nvGrpSpPr>
          <p:cNvPr id="240" name="object 240"/>
          <p:cNvGrpSpPr/>
          <p:nvPr/>
        </p:nvGrpSpPr>
        <p:grpSpPr>
          <a:xfrm>
            <a:off x="10640829" y="6086933"/>
            <a:ext cx="385445" cy="184785"/>
            <a:chOff x="10640829" y="6086933"/>
            <a:chExt cx="385445" cy="184785"/>
          </a:xfrm>
        </p:grpSpPr>
        <p:sp>
          <p:nvSpPr>
            <p:cNvPr id="241" name="object 241"/>
            <p:cNvSpPr/>
            <p:nvPr/>
          </p:nvSpPr>
          <p:spPr>
            <a:xfrm>
              <a:off x="10640822" y="6134442"/>
              <a:ext cx="125095" cy="137160"/>
            </a:xfrm>
            <a:custGeom>
              <a:avLst/>
              <a:gdLst/>
              <a:ahLst/>
              <a:cxnLst/>
              <a:rect l="l" t="t" r="r" b="b"/>
              <a:pathLst>
                <a:path w="125095" h="137160">
                  <a:moveTo>
                    <a:pt x="124777" y="104140"/>
                  </a:moveTo>
                  <a:lnTo>
                    <a:pt x="99136" y="104140"/>
                  </a:lnTo>
                  <a:lnTo>
                    <a:pt x="99136" y="0"/>
                  </a:lnTo>
                  <a:lnTo>
                    <a:pt x="83934" y="0"/>
                  </a:lnTo>
                  <a:lnTo>
                    <a:pt x="83934" y="104140"/>
                  </a:lnTo>
                  <a:lnTo>
                    <a:pt x="15201" y="104140"/>
                  </a:lnTo>
                  <a:lnTo>
                    <a:pt x="15201" y="0"/>
                  </a:lnTo>
                  <a:lnTo>
                    <a:pt x="0" y="0"/>
                  </a:lnTo>
                  <a:lnTo>
                    <a:pt x="0" y="104140"/>
                  </a:lnTo>
                  <a:lnTo>
                    <a:pt x="0" y="118110"/>
                  </a:lnTo>
                  <a:lnTo>
                    <a:pt x="110439" y="118110"/>
                  </a:lnTo>
                  <a:lnTo>
                    <a:pt x="110439" y="137160"/>
                  </a:lnTo>
                  <a:lnTo>
                    <a:pt x="124777" y="137160"/>
                  </a:lnTo>
                  <a:lnTo>
                    <a:pt x="124777" y="118110"/>
                  </a:lnTo>
                  <a:lnTo>
                    <a:pt x="124777" y="10414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2" name="object 24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0786023" y="6134385"/>
              <a:ext cx="103162" cy="118160"/>
            </a:xfrm>
            <a:prstGeom prst="rect">
              <a:avLst/>
            </a:prstGeom>
          </p:spPr>
        </p:pic>
        <p:pic>
          <p:nvPicPr>
            <p:cNvPr id="243" name="object 243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10923071" y="6086933"/>
              <a:ext cx="103162" cy="165608"/>
            </a:xfrm>
            <a:prstGeom prst="rect">
              <a:avLst/>
            </a:prstGeom>
          </p:spPr>
        </p:pic>
      </p:grpSp>
      <p:sp>
        <p:nvSpPr>
          <p:cNvPr id="244" name="object 244"/>
          <p:cNvSpPr/>
          <p:nvPr/>
        </p:nvSpPr>
        <p:spPr>
          <a:xfrm>
            <a:off x="6972300" y="5674055"/>
            <a:ext cx="235585" cy="235585"/>
          </a:xfrm>
          <a:custGeom>
            <a:avLst/>
            <a:gdLst/>
            <a:ahLst/>
            <a:cxnLst/>
            <a:rect l="l" t="t" r="r" b="b"/>
            <a:pathLst>
              <a:path w="235584" h="235585">
                <a:moveTo>
                  <a:pt x="235242" y="0"/>
                </a:moveTo>
                <a:lnTo>
                  <a:pt x="0" y="0"/>
                </a:lnTo>
                <a:lnTo>
                  <a:pt x="0" y="235254"/>
                </a:lnTo>
                <a:lnTo>
                  <a:pt x="235242" y="235254"/>
                </a:lnTo>
                <a:lnTo>
                  <a:pt x="235242" y="0"/>
                </a:lnTo>
                <a:close/>
              </a:path>
            </a:pathLst>
          </a:custGeom>
          <a:solidFill>
            <a:srgbClr val="C2C5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6972300" y="6067755"/>
            <a:ext cx="235585" cy="235585"/>
          </a:xfrm>
          <a:custGeom>
            <a:avLst/>
            <a:gdLst/>
            <a:ahLst/>
            <a:cxnLst/>
            <a:rect l="l" t="t" r="r" b="b"/>
            <a:pathLst>
              <a:path w="235584" h="235585">
                <a:moveTo>
                  <a:pt x="235242" y="0"/>
                </a:moveTo>
                <a:lnTo>
                  <a:pt x="0" y="0"/>
                </a:lnTo>
                <a:lnTo>
                  <a:pt x="0" y="235254"/>
                </a:lnTo>
                <a:lnTo>
                  <a:pt x="235242" y="235254"/>
                </a:lnTo>
                <a:lnTo>
                  <a:pt x="235242" y="0"/>
                </a:lnTo>
                <a:close/>
              </a:path>
            </a:pathLst>
          </a:custGeom>
          <a:solidFill>
            <a:srgbClr val="B3C2D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</dc:title>
  <dcterms:created xsi:type="dcterms:W3CDTF">2023-04-03T14:51:50Z</dcterms:created>
  <dcterms:modified xsi:type="dcterms:W3CDTF">2023-04-03T14:51:50Z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2023-04-03T00:00:00Z</vt:filetime>
  </property>
  <property fmtid="{D5CDD505-2E9C-101B-9397-08002B2CF9AE}" pid="3" name="Creator">
    <vt:lpwstr>Adobe Illustrator CC 23.1 (Windows)</vt:lpwstr>
  </property>
  <property fmtid="{D5CDD505-2E9C-101B-9397-08002B2CF9AE}" pid="4" name="LastSaved">
    <vt:filetime>2023-04-03T00:00:00Z</vt:filetime>
  </property>
</Properties>
</file>