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-zver\медиа центр\Презентация для Медиа\Узлова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3" y="188640"/>
            <a:ext cx="9144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3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erver-zver\медиа центр\Презентация для Медиа\Узловая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1"/>
            <a:ext cx="9144000" cy="68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7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Server-zver\медиа центр\Презентация для Медиа\Узловая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579657" cy="68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5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Server-zver\медиа центр\Презентация для Медиа\Узловая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5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Server-zver\медиа центр\Презентация для Медиа\Узловая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318"/>
            <a:ext cx="9179451" cy="68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9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Server-zver\медиа центр\Презентация для Медиа\Узловая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332656"/>
            <a:ext cx="9177536" cy="61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5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erver-zver\медиа центр\Презентация для Медиа\Узловая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"/>
            <a:ext cx="9140924" cy="68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0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Server-zver\медиа центр\Презентация для Медиа\Узловая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33265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1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-zver\медиа центр\Презентация для Медиа\Узлова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260648"/>
            <a:ext cx="9162256" cy="61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1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-zver\медиа центр\Презентация для Медиа\Узлова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2"/>
            <a:ext cx="9146232" cy="60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2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r-zver\медиа центр\Презентация для Медиа\Узловая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" y="40466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7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er-zver\медиа центр\Презентация для Медиа\Узловая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" y="870893"/>
            <a:ext cx="9144000" cy="51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9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erver-zver\медиа центр\Презентация для Медиа\Узловая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1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2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erver-zver\медиа центр\Презентация для Медиа\Узловая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" y="692696"/>
            <a:ext cx="9108554" cy="51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5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Server-zver\медиа центр\Презентация для Медиа\Узловая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2" y="908720"/>
            <a:ext cx="9144000" cy="51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2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Server-zver\медиа центр\Презентация для Медиа\Узловая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6732"/>
            <a:ext cx="9144001" cy="60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41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ЦНТ</dc:creator>
  <cp:lastModifiedBy>ЦНТ</cp:lastModifiedBy>
  <cp:revision>1</cp:revision>
  <dcterms:created xsi:type="dcterms:W3CDTF">2021-03-04T09:11:34Z</dcterms:created>
  <dcterms:modified xsi:type="dcterms:W3CDTF">2021-03-04T09:19:23Z</dcterms:modified>
</cp:coreProperties>
</file>