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6" r:id="rId3"/>
    <p:sldId id="261" r:id="rId4"/>
    <p:sldId id="260" r:id="rId5"/>
    <p:sldId id="262" r:id="rId6"/>
    <p:sldId id="265" r:id="rId7"/>
    <p:sldId id="264" r:id="rId8"/>
    <p:sldId id="267" r:id="rId9"/>
    <p:sldId id="263" r:id="rId10"/>
    <p:sldId id="277" r:id="rId11"/>
    <p:sldId id="276" r:id="rId12"/>
    <p:sldId id="275" r:id="rId13"/>
    <p:sldId id="278" r:id="rId14"/>
    <p:sldId id="279" r:id="rId15"/>
    <p:sldId id="280" r:id="rId16"/>
    <p:sldId id="269" r:id="rId17"/>
    <p:sldId id="268" r:id="rId18"/>
    <p:sldId id="274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0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56350-D36A-4586-9F8C-D02BA9AFC60B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EA4D3-25E4-465C-ABBB-E8FDACCBD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0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801AF-BCDB-4AA6-A0DC-30CD0A2983A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1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s://www.free-wallpapers.su/data/media/18/big/tex000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pixabay.com/photo/2017/05/19/10/50/china-2326167_1280.png"/>
          <p:cNvPicPr>
            <a:picLocks noChangeAspect="1" noChangeArrowheads="1"/>
          </p:cNvPicPr>
          <p:nvPr userDrawn="1"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zabavnik.club/wp-content/uploads/Kartinka_na_prozrachnom_fone_Babochka_26_01001613.png"/>
          <p:cNvPicPr>
            <a:picLocks noChangeAspect="1" noChangeArrowheads="1"/>
          </p:cNvPicPr>
          <p:nvPr userDrawn="1"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5" y="183236"/>
            <a:ext cx="20809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8D3CF1-52B4-4A56-A1CE-BD947C808531}"/>
              </a:ext>
            </a:extLst>
          </p:cNvPr>
          <p:cNvSpPr/>
          <p:nvPr/>
        </p:nvSpPr>
        <p:spPr>
          <a:xfrm>
            <a:off x="2120636" y="736536"/>
            <a:ext cx="6624736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МБУК  «Алексинский районный </a:t>
            </a:r>
          </a:p>
          <a:p>
            <a:pPr algn="ctr">
              <a:defRPr/>
            </a:pPr>
            <a:r>
              <a:rPr lang="ru-RU" sz="3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	Дом культуры» </a:t>
            </a:r>
            <a:endParaRPr lang="en-GB" sz="3600" b="1" dirty="0"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филиал </a:t>
            </a:r>
            <a:r>
              <a:rPr lang="ru-RU" sz="3600" b="1" dirty="0" err="1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Солопёнский</a:t>
            </a:r>
            <a:r>
              <a:rPr lang="en-GB" sz="3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 </a:t>
            </a:r>
            <a:r>
              <a:rPr lang="ru-RU" sz="3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СДК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115A46-119D-4267-90E3-927F34FD2084}"/>
              </a:ext>
            </a:extLst>
          </p:cNvPr>
          <p:cNvSpPr txBox="1"/>
          <p:nvPr/>
        </p:nvSpPr>
        <p:spPr>
          <a:xfrm>
            <a:off x="323528" y="2780928"/>
            <a:ext cx="86409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«Социальные инновации </a:t>
            </a:r>
            <a:endParaRPr lang="en-GB" sz="5400" b="1" dirty="0">
              <a:ln w="1905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в сельской местности. </a:t>
            </a:r>
            <a:endParaRPr lang="en-GB" sz="5400" b="1" dirty="0">
              <a:ln w="1905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Чем удивляют сельские клубы?»</a:t>
            </a:r>
          </a:p>
        </p:txBody>
      </p:sp>
    </p:spTree>
    <p:extLst>
      <p:ext uri="{BB962C8B-B14F-4D97-AF65-F5344CB8AC3E}">
        <p14:creationId xmlns:p14="http://schemas.microsoft.com/office/powerpoint/2010/main" val="35250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31" y="3279871"/>
            <a:ext cx="2652137" cy="13260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Скругленный прямоугольник 2"/>
          <p:cNvSpPr/>
          <p:nvPr/>
        </p:nvSpPr>
        <p:spPr>
          <a:xfrm rot="20327098">
            <a:off x="442998" y="2232607"/>
            <a:ext cx="3475054" cy="895866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effectLst/>
              </a:rPr>
              <a:t>КЛО «</a:t>
            </a:r>
            <a:r>
              <a:rPr lang="ru-RU" b="1" dirty="0" smtClean="0">
                <a:solidFill>
                  <a:srgbClr val="7030A0"/>
                </a:solidFill>
                <a:effectLst/>
              </a:rPr>
              <a:t>ПЕСНЯ, </a:t>
            </a:r>
            <a:r>
              <a:rPr lang="ru-RU" b="1" dirty="0">
                <a:solidFill>
                  <a:srgbClr val="7030A0"/>
                </a:solidFill>
                <a:effectLst/>
              </a:rPr>
              <a:t>ГИТАРА И МЫ</a:t>
            </a:r>
            <a:r>
              <a:rPr lang="ru-RU" b="1" dirty="0" smtClean="0">
                <a:solidFill>
                  <a:srgbClr val="7030A0"/>
                </a:solidFill>
                <a:effectLst/>
              </a:rPr>
              <a:t>» (дети)</a:t>
            </a:r>
            <a:endParaRPr lang="ru-RU" b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2116" y="1486778"/>
            <a:ext cx="1963241" cy="1472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5660213" y="708154"/>
            <a:ext cx="2503888" cy="117749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/>
              </a:rPr>
              <a:t>Спортивно-оздоровительное КЛО </a:t>
            </a:r>
            <a:r>
              <a:rPr lang="ru-RU" b="1" dirty="0">
                <a:solidFill>
                  <a:srgbClr val="0070C0"/>
                </a:solidFill>
                <a:effectLst/>
              </a:rPr>
              <a:t>«СТАРТ»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effectLst/>
              </a:rPr>
              <a:t>(</a:t>
            </a:r>
            <a:r>
              <a:rPr lang="ru-RU" b="1" dirty="0" smtClean="0">
                <a:solidFill>
                  <a:srgbClr val="0070C0"/>
                </a:solidFill>
                <a:effectLst/>
              </a:rPr>
              <a:t>молодежь)</a:t>
            </a:r>
            <a:endParaRPr lang="ru-RU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2" t="57350" r="15402" b="10101"/>
          <a:stretch/>
        </p:blipFill>
        <p:spPr>
          <a:xfrm>
            <a:off x="5660213" y="2222994"/>
            <a:ext cx="2945849" cy="190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0" b="-313"/>
          <a:stretch/>
        </p:blipFill>
        <p:spPr>
          <a:xfrm>
            <a:off x="5984076" y="4440893"/>
            <a:ext cx="2474836" cy="1788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681196"/>
            <a:ext cx="2746445" cy="16249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3" y="4762366"/>
            <a:ext cx="2004222" cy="13656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099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0" t="22701" r="11957" b="37942"/>
          <a:stretch/>
        </p:blipFill>
        <p:spPr bwMode="auto">
          <a:xfrm>
            <a:off x="3942420" y="3717032"/>
            <a:ext cx="4828578" cy="272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-1" t="6663" r="678" b="3624"/>
          <a:stretch/>
        </p:blipFill>
        <p:spPr bwMode="auto">
          <a:xfrm>
            <a:off x="2051720" y="797196"/>
            <a:ext cx="3886455" cy="2148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6925" t="13602" r="31888" b="40199"/>
          <a:stretch/>
        </p:blipFill>
        <p:spPr>
          <a:xfrm rot="20878510">
            <a:off x="453825" y="3137418"/>
            <a:ext cx="3942203" cy="2450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882">
            <a:off x="5604094" y="1619607"/>
            <a:ext cx="2951720" cy="221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5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98" y="605843"/>
            <a:ext cx="2360386" cy="187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" b="59428"/>
          <a:stretch/>
        </p:blipFill>
        <p:spPr>
          <a:xfrm>
            <a:off x="4427984" y="776922"/>
            <a:ext cx="4347305" cy="1536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06426"/>
            <a:ext cx="2812325" cy="2109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 b="-1974"/>
          <a:stretch/>
        </p:blipFill>
        <p:spPr>
          <a:xfrm>
            <a:off x="755576" y="3861048"/>
            <a:ext cx="2160240" cy="23494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05064"/>
            <a:ext cx="3052046" cy="2289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10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/>
          <p:nvPr/>
        </p:nvCxnSpPr>
        <p:spPr>
          <a:xfrm>
            <a:off x="3638673" y="1668012"/>
            <a:ext cx="510787" cy="3345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555158" y="1715881"/>
            <a:ext cx="1022868" cy="2200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840" t="18500" r="29000" b="6951"/>
          <a:stretch/>
        </p:blipFill>
        <p:spPr>
          <a:xfrm>
            <a:off x="4716016" y="430950"/>
            <a:ext cx="4104456" cy="59472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2052" y="2575742"/>
            <a:ext cx="387308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досуга,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позволяющего вести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эмоционально насыщенную, полноценную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жизнь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1219" y="3949602"/>
            <a:ext cx="3443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адаптация  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новым социальным ролям, стилю и образу жизни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6852" y="5013176"/>
            <a:ext cx="359176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проявление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максимальное использование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знаний, умений, навыков и жизненного опыта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4" y="1307865"/>
            <a:ext cx="20728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Цели и задачи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025428" y="1661342"/>
            <a:ext cx="74367" cy="954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634372"/>
            <a:ext cx="3208672" cy="190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805" y="2239704"/>
            <a:ext cx="2994988" cy="208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1" y="4235791"/>
            <a:ext cx="2994988" cy="2246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48" y="2656133"/>
            <a:ext cx="3231618" cy="201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111" y="371227"/>
            <a:ext cx="3352688" cy="232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44" y="501830"/>
            <a:ext cx="2185467" cy="291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78" r="4222" b="11078"/>
          <a:stretch/>
        </p:blipFill>
        <p:spPr>
          <a:xfrm>
            <a:off x="316777" y="429499"/>
            <a:ext cx="3048595" cy="188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80" y="3429000"/>
            <a:ext cx="2220031" cy="296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6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524281" y="568316"/>
            <a:ext cx="2354226" cy="173168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/>
              </a:rPr>
              <a:t>АРТ-ТЕРАПИЯ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/>
              </a:rPr>
              <a:t>для людей старшего поколения</a:t>
            </a:r>
            <a:endParaRPr lang="ru-RU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7509" y="2455227"/>
            <a:ext cx="2503888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Народных хор русской песни «</a:t>
            </a:r>
            <a:r>
              <a:rPr lang="ru-RU" b="1" dirty="0" err="1" smtClean="0">
                <a:solidFill>
                  <a:schemeClr val="tx1"/>
                </a:solidFill>
                <a:effectLst/>
              </a:rPr>
              <a:t>Россияночка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»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66780" y="3279977"/>
            <a:ext cx="2520118" cy="69265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</a:rPr>
              <a:t>КЛО 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«Рукодельница»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77858" y="2113776"/>
            <a:ext cx="2335597" cy="97615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Вокальный кружок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  <a:effectLst/>
              </a:rPr>
              <a:t>Селянорчка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»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582214" y="1964500"/>
            <a:ext cx="882979" cy="361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2244551" y="3448269"/>
            <a:ext cx="2256454" cy="9144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</a:rPr>
              <a:t>КЛО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«Урожайная грядка»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915816" y="1956917"/>
            <a:ext cx="913924" cy="549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829740" y="2299684"/>
            <a:ext cx="575754" cy="1201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04752" y="2245396"/>
            <a:ext cx="503352" cy="1111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73" y="4653136"/>
            <a:ext cx="3306839" cy="1622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65750" r="8195" b="2751"/>
          <a:stretch/>
        </p:blipFill>
        <p:spPr>
          <a:xfrm>
            <a:off x="1125553" y="4768548"/>
            <a:ext cx="2398728" cy="1599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4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06" y="911949"/>
            <a:ext cx="2587445" cy="344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9051" r="13960" b="61550"/>
          <a:stretch/>
        </p:blipFill>
        <p:spPr>
          <a:xfrm>
            <a:off x="5755018" y="303085"/>
            <a:ext cx="3063032" cy="218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" y="349035"/>
            <a:ext cx="3050503" cy="2287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" b="16715"/>
          <a:stretch/>
        </p:blipFill>
        <p:spPr>
          <a:xfrm>
            <a:off x="971600" y="4437542"/>
            <a:ext cx="3394665" cy="205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56703"/>
            <a:ext cx="3323861" cy="214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18" y="2409327"/>
            <a:ext cx="3063032" cy="213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388"/>
          <a:stretch/>
        </p:blipFill>
        <p:spPr>
          <a:xfrm>
            <a:off x="335718" y="2601099"/>
            <a:ext cx="2926284" cy="174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72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" b="13501"/>
          <a:stretch/>
        </p:blipFill>
        <p:spPr>
          <a:xfrm>
            <a:off x="5868144" y="431573"/>
            <a:ext cx="2952328" cy="2033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18500"/>
          <a:stretch/>
        </p:blipFill>
        <p:spPr>
          <a:xfrm>
            <a:off x="5911394" y="4511406"/>
            <a:ext cx="2919256" cy="1935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67563"/>
            <a:ext cx="2952327" cy="2058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 b="10417"/>
          <a:stretch/>
        </p:blipFill>
        <p:spPr>
          <a:xfrm>
            <a:off x="369258" y="2482375"/>
            <a:ext cx="2666091" cy="2043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8" y="431573"/>
            <a:ext cx="2711822" cy="2033867"/>
          </a:xfrm>
          <a:prstGeom prst="rect">
            <a:avLst/>
          </a:prstGeom>
        </p:spPr>
      </p:pic>
      <p:pic>
        <p:nvPicPr>
          <p:cNvPr id="7170" name="Рисунок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7" t="24665" r="19443" b="46453"/>
          <a:stretch/>
        </p:blipFill>
        <p:spPr bwMode="auto">
          <a:xfrm>
            <a:off x="369258" y="4525861"/>
            <a:ext cx="271182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0" t="54491" r="19006" b="20906"/>
          <a:stretch/>
        </p:blipFill>
        <p:spPr bwMode="auto">
          <a:xfrm>
            <a:off x="2992100" y="429449"/>
            <a:ext cx="2876044" cy="20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51" y="2514158"/>
            <a:ext cx="2845620" cy="1994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Рисунок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0" t="63395" r="10094" b="17734"/>
          <a:stretch/>
        </p:blipFill>
        <p:spPr bwMode="auto">
          <a:xfrm>
            <a:off x="3035349" y="4539167"/>
            <a:ext cx="2876045" cy="19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22000" r="17712" b="22002"/>
          <a:stretch>
            <a:fillRect/>
          </a:stretch>
        </p:blipFill>
        <p:spPr bwMode="auto">
          <a:xfrm>
            <a:off x="380355" y="404664"/>
            <a:ext cx="840119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9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-1050" r="5357" b="29707"/>
          <a:stretch/>
        </p:blipFill>
        <p:spPr>
          <a:xfrm>
            <a:off x="2733551" y="1700808"/>
            <a:ext cx="4608512" cy="460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688"/>
            <a:ext cx="59721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96944" cy="6129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586" flipH="1">
            <a:off x="1882403" y="3738286"/>
            <a:ext cx="2246379" cy="2801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12">
            <a:off x="4390541" y="3732123"/>
            <a:ext cx="2594232" cy="2813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0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E198975-8F4A-459A-8789-F03C3DD61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315616"/>
            <a:ext cx="88569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CA659D-54D6-4E28-A157-915CFD8E8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3954041"/>
            <a:ext cx="885698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410201B9-09B9-41F3-ACE2-9454D0630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180720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3AD10DF3-C324-4CC4-B88F-F03B6C465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79938"/>
              </p:ext>
            </p:extLst>
          </p:nvPr>
        </p:nvGraphicFramePr>
        <p:xfrm>
          <a:off x="251520" y="413286"/>
          <a:ext cx="8597799" cy="6128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hart" r:id="rId3" imgW="4762686" imgH="2181362" progId="Excel.Chart.8">
                  <p:embed/>
                </p:oleObj>
              </mc:Choice>
              <mc:Fallback>
                <p:oleObj name="Chart" r:id="rId3" imgW="4762686" imgH="2181362" progId="Excel.Char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134" t="3896" r="7756"/>
                      <a:stretch>
                        <a:fillRect/>
                      </a:stretch>
                    </p:blipFill>
                    <p:spPr bwMode="auto">
                      <a:xfrm>
                        <a:off x="251520" y="413286"/>
                        <a:ext cx="8597799" cy="61286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D72AABD-EC38-4411-A362-1D0854B19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44456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9A6A3D-C7D7-44A6-B16C-1F481D2C2566}"/>
              </a:ext>
            </a:extLst>
          </p:cNvPr>
          <p:cNvSpPr txBox="1"/>
          <p:nvPr/>
        </p:nvSpPr>
        <p:spPr>
          <a:xfrm>
            <a:off x="1301846" y="5219218"/>
            <a:ext cx="65403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9050">
                  <a:solidFill>
                    <a:srgbClr val="FF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село </a:t>
            </a:r>
            <a:r>
              <a:rPr lang="ru-RU" sz="4400" b="1" dirty="0" err="1">
                <a:ln w="19050">
                  <a:solidFill>
                    <a:srgbClr val="FF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Солопёнки</a:t>
            </a:r>
            <a:r>
              <a:rPr lang="ru-RU" sz="4400" b="1" dirty="0">
                <a:ln w="19050">
                  <a:solidFill>
                    <a:srgbClr val="FF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– 590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508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усеченные верхние углы 5">
            <a:extLst>
              <a:ext uri="{FF2B5EF4-FFF2-40B4-BE49-F238E27FC236}">
                <a16:creationId xmlns:a16="http://schemas.microsoft.com/office/drawing/2014/main" xmlns="" id="{DA75D8BE-0C5F-4A7A-977A-980A9C72492B}"/>
              </a:ext>
            </a:extLst>
          </p:cNvPr>
          <p:cNvSpPr/>
          <p:nvPr/>
        </p:nvSpPr>
        <p:spPr>
          <a:xfrm>
            <a:off x="5019960" y="2996952"/>
            <a:ext cx="3483844" cy="288032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активизация и распространение новых знаний для улучшения качества жизни сельских жителей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857E2644-DAD7-48EE-B7D7-9056D6787DC2}"/>
              </a:ext>
            </a:extLst>
          </p:cNvPr>
          <p:cNvSpPr/>
          <p:nvPr/>
        </p:nvSpPr>
        <p:spPr>
          <a:xfrm rot="19571617">
            <a:off x="6181246" y="1848888"/>
            <a:ext cx="484632" cy="1546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усеченные верхние углы 2">
            <a:extLst>
              <a:ext uri="{FF2B5EF4-FFF2-40B4-BE49-F238E27FC236}">
                <a16:creationId xmlns:a16="http://schemas.microsoft.com/office/drawing/2014/main" xmlns="" id="{43448DC0-C94D-4781-8D51-9C2D3FB579FE}"/>
              </a:ext>
            </a:extLst>
          </p:cNvPr>
          <p:cNvSpPr/>
          <p:nvPr/>
        </p:nvSpPr>
        <p:spPr>
          <a:xfrm>
            <a:off x="683568" y="2996952"/>
            <a:ext cx="3600400" cy="2880320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идеи и инициативы, принципиально новые или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 существующие,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 использующиеся другим способом,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по-новому</a:t>
            </a:r>
            <a:endParaRPr lang="ru-RU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1395AF78-8C9F-4589-856E-5B5C60582F35}"/>
              </a:ext>
            </a:extLst>
          </p:cNvPr>
          <p:cNvSpPr/>
          <p:nvPr/>
        </p:nvSpPr>
        <p:spPr>
          <a:xfrm rot="2141979">
            <a:off x="2984205" y="1845232"/>
            <a:ext cx="484632" cy="1500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24EAACF1-6B59-4D68-A4DC-D3AE890BDD4D}"/>
              </a:ext>
            </a:extLst>
          </p:cNvPr>
          <p:cNvSpPr/>
          <p:nvPr/>
        </p:nvSpPr>
        <p:spPr>
          <a:xfrm>
            <a:off x="2339752" y="476672"/>
            <a:ext cx="5256584" cy="17281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СОЦИАЛЬНЫЕ 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ИННОВАЦИИ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5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5219"/>
            <a:ext cx="3165139" cy="2564163"/>
          </a:xfrm>
          <a:prstGeom prst="rect">
            <a:avLst/>
          </a:prstGeom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9" t="25352" r="20937" b="35591"/>
          <a:stretch/>
        </p:blipFill>
        <p:spPr bwMode="auto">
          <a:xfrm>
            <a:off x="1547664" y="2967045"/>
            <a:ext cx="6464920" cy="347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E:\Загрузки\WhatsApp Image 2021-01-07 at 11.07.22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11897" r="13738" b="21669"/>
          <a:stretch/>
        </p:blipFill>
        <p:spPr bwMode="auto">
          <a:xfrm rot="16200000">
            <a:off x="2576007" y="-109068"/>
            <a:ext cx="2551826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18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Рисунок 10">
            <a:extLst>
              <a:ext uri="{FF2B5EF4-FFF2-40B4-BE49-F238E27FC236}">
                <a16:creationId xmlns:a16="http://schemas.microsoft.com/office/drawing/2014/main" xmlns="" id="{BFAA8D5C-0CC5-4910-B78C-2799A31F1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27602" r="11516" b="40323"/>
          <a:stretch/>
        </p:blipFill>
        <p:spPr bwMode="auto">
          <a:xfrm>
            <a:off x="395536" y="2492896"/>
            <a:ext cx="8496944" cy="395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9" t="20534" r="7259" b="34016"/>
          <a:stretch>
            <a:fillRect/>
          </a:stretch>
        </p:blipFill>
        <p:spPr bwMode="auto">
          <a:xfrm>
            <a:off x="5508104" y="471336"/>
            <a:ext cx="3168351" cy="194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AA5BFB-9842-48E7-B1C0-98D0B1331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r="4822"/>
          <a:stretch/>
        </p:blipFill>
        <p:spPr>
          <a:xfrm>
            <a:off x="2483768" y="561438"/>
            <a:ext cx="2340260" cy="177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80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78F24F-CAE9-4A32-AF07-806FB9D42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1" b="7143"/>
          <a:stretch/>
        </p:blipFill>
        <p:spPr>
          <a:xfrm>
            <a:off x="364378" y="404664"/>
            <a:ext cx="8384086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03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3176218" y="2322113"/>
            <a:ext cx="2622216" cy="2232250"/>
            <a:chOff x="1997" y="1246"/>
            <a:chExt cx="1889" cy="1077"/>
          </a:xfrm>
        </p:grpSpPr>
        <p:grpSp>
          <p:nvGrpSpPr>
            <p:cNvPr id="28" name="Group 10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1" name="Oval 11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2" name="Oval 12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" name="Oval 14"/>
            <p:cNvSpPr>
              <a:spLocks noChangeArrowheads="1"/>
            </p:cNvSpPr>
            <p:nvPr/>
          </p:nvSpPr>
          <p:spPr bwMode="gray">
            <a:xfrm>
              <a:off x="2125" y="1246"/>
              <a:ext cx="1650" cy="83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horz" wrap="none" anchor="ctr"/>
            <a:lstStyle/>
            <a:p>
              <a:pPr algn="ctr" eaLnBrk="1" hangingPunct="1">
                <a:defRPr/>
              </a:pPr>
              <a:endParaRPr lang="ru-RU" sz="2800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ru-RU" sz="20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charset="0"/>
                </a:rPr>
                <a:t>ФОРМЫ</a:t>
              </a:r>
            </a:p>
            <a:p>
              <a:pPr algn="ctr" eaLnBrk="1" hangingPunct="1">
                <a:defRPr/>
              </a:pPr>
              <a:r>
                <a:rPr lang="ru-RU" sz="20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charset="0"/>
                </a:rPr>
                <a:t> </a:t>
              </a:r>
              <a:r>
                <a:rPr lang="ru-RU" sz="2000" b="1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charset="0"/>
                </a:rPr>
                <a:t>РАБОТЫ </a:t>
              </a:r>
            </a:p>
          </p:txBody>
        </p:sp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585397" y="2706939"/>
            <a:ext cx="1759827" cy="400110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КВЕСТы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4176003" y="1069884"/>
            <a:ext cx="2437763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Детские дискотеки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>
            <a:off x="3656817" y="5680381"/>
            <a:ext cx="1880625" cy="400110"/>
          </a:xfrm>
          <a:prstGeom prst="rect">
            <a:avLst/>
          </a:prstGeom>
          <a:solidFill>
            <a:srgbClr val="D1B2E8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ФЛЕШ-</a:t>
            </a:r>
            <a:r>
              <a:rPr lang="ru-RU" sz="2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МОБы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5" name="Rectangle 28"/>
          <p:cNvSpPr>
            <a:spLocks noChangeArrowheads="1"/>
          </p:cNvSpPr>
          <p:nvPr/>
        </p:nvSpPr>
        <p:spPr bwMode="auto">
          <a:xfrm>
            <a:off x="6310606" y="5043125"/>
            <a:ext cx="1778570" cy="707886"/>
          </a:xfrm>
          <a:prstGeom prst="rect">
            <a:avLst/>
          </a:prstGeom>
          <a:solidFill>
            <a:srgbClr val="FFFF66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Интерактивные викторины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1237414" y="5097363"/>
            <a:ext cx="175982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Акции 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6653026" y="2109111"/>
            <a:ext cx="1759827" cy="707886"/>
          </a:xfrm>
          <a:prstGeom prst="rect">
            <a:avLst/>
          </a:prstGeom>
          <a:solidFill>
            <a:srgbClr val="FF66FF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Виртуальные путешествия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8" name="Rectangle 28"/>
          <p:cNvSpPr>
            <a:spLocks noChangeArrowheads="1"/>
          </p:cNvSpPr>
          <p:nvPr/>
        </p:nvSpPr>
        <p:spPr bwMode="auto">
          <a:xfrm>
            <a:off x="6693411" y="3511018"/>
            <a:ext cx="2127061" cy="707886"/>
          </a:xfrm>
          <a:prstGeom prst="rect">
            <a:avLst/>
          </a:prstGeom>
          <a:solidFill>
            <a:srgbClr val="66FFCC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Интеллектуальные игры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579141" y="3969506"/>
            <a:ext cx="175982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КВИЗы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0" name="Freeform 27"/>
          <p:cNvSpPr>
            <a:spLocks/>
          </p:cNvSpPr>
          <p:nvPr/>
        </p:nvSpPr>
        <p:spPr bwMode="gray">
          <a:xfrm rot="10800000">
            <a:off x="5564468" y="2311675"/>
            <a:ext cx="1115216" cy="57705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1" name="Freeform 27"/>
          <p:cNvSpPr>
            <a:spLocks/>
          </p:cNvSpPr>
          <p:nvPr/>
        </p:nvSpPr>
        <p:spPr bwMode="gray">
          <a:xfrm rot="12426138">
            <a:off x="5709997" y="3375236"/>
            <a:ext cx="993639" cy="50271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2" name="Freeform 27"/>
          <p:cNvSpPr>
            <a:spLocks/>
          </p:cNvSpPr>
          <p:nvPr/>
        </p:nvSpPr>
        <p:spPr bwMode="gray">
          <a:xfrm rot="14222243">
            <a:off x="5324630" y="4373356"/>
            <a:ext cx="1206911" cy="51484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3" name="Freeform 27"/>
          <p:cNvSpPr>
            <a:spLocks/>
          </p:cNvSpPr>
          <p:nvPr/>
        </p:nvSpPr>
        <p:spPr bwMode="gray">
          <a:xfrm rot="17246968">
            <a:off x="4175404" y="4845470"/>
            <a:ext cx="1129134" cy="532739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4" name="Freeform 27"/>
          <p:cNvSpPr>
            <a:spLocks/>
          </p:cNvSpPr>
          <p:nvPr/>
        </p:nvSpPr>
        <p:spPr bwMode="gray">
          <a:xfrm rot="20008088">
            <a:off x="2882585" y="4565211"/>
            <a:ext cx="1216241" cy="53217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5" name="Freeform 27"/>
          <p:cNvSpPr>
            <a:spLocks/>
          </p:cNvSpPr>
          <p:nvPr/>
        </p:nvSpPr>
        <p:spPr bwMode="gray">
          <a:xfrm rot="3264886">
            <a:off x="2790789" y="2116448"/>
            <a:ext cx="1012123" cy="545612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56" name="Freeform 27"/>
          <p:cNvSpPr>
            <a:spLocks/>
          </p:cNvSpPr>
          <p:nvPr/>
        </p:nvSpPr>
        <p:spPr bwMode="gray">
          <a:xfrm rot="1647556">
            <a:off x="2268305" y="2903167"/>
            <a:ext cx="1021489" cy="47788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34" name="Freeform 27"/>
          <p:cNvSpPr>
            <a:spLocks/>
          </p:cNvSpPr>
          <p:nvPr/>
        </p:nvSpPr>
        <p:spPr bwMode="gray">
          <a:xfrm rot="7095345">
            <a:off x="4245432" y="1781588"/>
            <a:ext cx="900195" cy="438151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26" name="Freeform 27"/>
          <p:cNvSpPr>
            <a:spLocks/>
          </p:cNvSpPr>
          <p:nvPr/>
        </p:nvSpPr>
        <p:spPr bwMode="gray">
          <a:xfrm rot="254592">
            <a:off x="2243982" y="3952359"/>
            <a:ext cx="1310835" cy="43440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2117328" y="1611466"/>
            <a:ext cx="1759827" cy="400110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Велотуризм</a:t>
            </a:r>
            <a:endParaRPr lang="ru-RU" altLang="ru-RU" sz="2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5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65755"/>
            <a:ext cx="297033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85" y="4221088"/>
            <a:ext cx="3124871" cy="219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82889"/>
            <a:ext cx="1394803" cy="2232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5" b="3801"/>
          <a:stretch/>
        </p:blipFill>
        <p:spPr>
          <a:xfrm>
            <a:off x="315770" y="2708920"/>
            <a:ext cx="3536150" cy="24055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48D3CF1-52B4-4A56-A1CE-BD947C808531}"/>
              </a:ext>
            </a:extLst>
          </p:cNvPr>
          <p:cNvSpPr/>
          <p:nvPr/>
        </p:nvSpPr>
        <p:spPr>
          <a:xfrm>
            <a:off x="2051720" y="519678"/>
            <a:ext cx="6624736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Платные мастер-классы </a:t>
            </a:r>
          </a:p>
          <a:p>
            <a:pPr algn="ctr">
              <a:defRPr/>
            </a:pPr>
            <a:r>
              <a:rPr lang="ru-RU" sz="3600" b="1" dirty="0" smtClean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по индивидуальным заявкам</a:t>
            </a:r>
            <a:endParaRPr lang="ru-RU" sz="3600" b="1" dirty="0"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Экран (4:3)</PresentationFormat>
  <Paragraphs>45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 Antiqua</vt:lpstr>
      <vt:lpstr>Calibri</vt:lpstr>
      <vt:lpstr>Century Gothic</vt:lpstr>
      <vt:lpstr>Monotype Corsiva</vt:lpstr>
      <vt:lpstr>Times New Roman</vt:lpstr>
      <vt:lpstr>Тема Office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Универсальный шаблон  для презентации</dc:title>
  <dc:creator>user</dc:creator>
  <cp:lastModifiedBy>User</cp:lastModifiedBy>
  <cp:revision>72</cp:revision>
  <dcterms:created xsi:type="dcterms:W3CDTF">2019-08-05T20:18:01Z</dcterms:created>
  <dcterms:modified xsi:type="dcterms:W3CDTF">2021-02-21T07:29:45Z</dcterms:modified>
</cp:coreProperties>
</file>