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65" y="236223"/>
            <a:ext cx="19541185" cy="105395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06" y="879554"/>
            <a:ext cx="19948293" cy="94941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2914"/>
            <a:ext cx="20104100" cy="107456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1249"/>
            <a:ext cx="20104100" cy="107808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9535" y="0"/>
            <a:ext cx="12233344" cy="8850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747" y="1844551"/>
            <a:ext cx="18777229" cy="6719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3" y="236223"/>
            <a:ext cx="19551237" cy="107054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65" y="0"/>
            <a:ext cx="19782434" cy="9649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86285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3" y="236223"/>
            <a:ext cx="18988322" cy="107054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58" y="241249"/>
            <a:ext cx="19696991" cy="10861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57466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8686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2021-03-25T10:04:35Z</dcterms:created>
  <dcterms:modified xsi:type="dcterms:W3CDTF">2021-03-25T10:04:35Z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2021-03-25T00:00:00Z</vt:filetime>
  </property>
</Properties>
</file>