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5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D3C43-9DC7-43B5-A7BF-98BD5C9F5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BDBE3E-376F-41BC-8BB6-674C6C822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EF7E3-7160-4200-A8D6-9FAB9B6B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FD186-E21D-4036-843B-5310292A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664246-7B54-4CC6-995F-E216296B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63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80792-D802-42A4-A69C-4939718A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7EBB-F89C-4474-808E-DD5CFAE11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1081F-B9DD-49BB-95DB-310F0FB8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F9E477-EC21-4AF4-8BE8-DA0B97C3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0AC71D-4DF2-4BFB-938D-44C467B6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51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0C85CB-C78C-4EA3-9559-ADAE0673E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2A743-0BE9-4B37-96AB-85559C820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7A49A-D4F3-4209-8827-A8DD33B8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501977-4456-4B43-B2C4-666D5CC19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2495C-1FED-4E6F-BA49-2B0497DB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52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7E28B-343D-412B-B001-883086AB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CAE948-5F52-4329-A216-F9F2689CC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D00677-8C55-4688-AF0C-B820F87E7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CE1670-4F2D-49A2-86AB-66EC3551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552419-3EFB-4465-B4F5-9B586FC4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83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889AC-1349-4192-AC45-FB2F3146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BC9952-D7BA-4237-9DF4-9F8DEF356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01287-7161-4328-9CB8-AD957359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22F00D-4588-4EC9-8154-DF76CE69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356A28-9728-4701-A751-31DD5995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FBC60-6726-4A5F-90B6-DA7AEB62F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8F9AAF-F505-4F4E-AB19-22D781825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4F2FA7-1217-479F-AEC6-073A70CC8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7FB92-2734-4E7C-A149-7B17CD34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F7C2B6-C113-4464-BFBB-67A59E33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215B35-5E0A-4C3B-AADC-815994E8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03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5F175-D8EF-42E0-82BD-55F9612A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7436B6-C416-4B36-8DD3-525A882EE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F5033-8DC5-4ED4-A8DE-F053C04EF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03F4F9-5B42-4F11-8094-EECBAE117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40B11C-121A-4B9F-B49C-1B2CABFD9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FAE0B1-E72D-4A72-B7C7-97B24F34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ED1012-416F-4899-A772-120EEECFA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E79FDC-D8C1-4479-B6A1-A32D0238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4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A854E-6043-4B39-A466-90E98601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B35EF1-D373-4743-B51A-3BA0F2BE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68572F-3C8E-4D63-9528-44A04D1A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993755-1A02-4FF6-AF6B-8D9E13FF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6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E90D74-94E8-49BB-AB01-7A9BA262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6DF8DC3-F090-41BE-BB86-196EBC50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2CD7A0-02C6-464E-8B77-C4E59E433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4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FE354-5C92-41B9-AD01-398562CD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EC1836-F7BB-4B66-9CC5-D3D9C1A1A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473416-C159-41DB-9512-E1A6D72D8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292779-30C7-4596-A6C1-001051C4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2D2ABD-1187-41FB-8065-4DB131943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0648BC-242D-4CA9-A271-27DB5B66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4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5384B-1F73-4F01-82BE-C8939291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324F25-9F5D-4426-B1A8-7BCDF667A0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29DD4B-CB57-49FB-9F29-19A1D3C1E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D7F56E-55EB-49D0-A73F-A2BF30534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1882D5-EF70-4865-B503-9D4464C8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EAD20A-E165-4B0A-B8E1-7FADF52C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8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7921F-5FE3-4CE1-8276-82C78371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B940C8-BA12-4026-8405-B504395DD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0AC86B-D9A0-4E0D-9721-6FC9D3E35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5BB36-0708-4B34-810C-10596E330914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A0A9A-B640-4F8C-A020-B61832D8B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88F68-0326-4F97-950A-318792A16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8A292-AD7F-42EC-880D-23A856FC9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11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78AB0-64FE-4F98-9BCE-FE7E6C824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4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C4289C-FBDF-4C53-9983-14B1D5825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D4DC6D-C469-4F01-BFA6-81844D595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4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797A2-004E-4B13-AC21-B6D4B7A8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EA2F7F-152F-4247-B511-AD198F3B1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9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EA9FDB-0FDB-4C44-A249-D5F86004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64279F-59A8-4E6A-BDCE-8DD315676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7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2C5D7F-9B21-4D72-B3E8-64ADF03CF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F63505-BA91-47C5-9CFC-FD460B0E9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29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ZikovaVV</dc:creator>
  <cp:lastModifiedBy>ZikovaVV</cp:lastModifiedBy>
  <cp:revision>2</cp:revision>
  <dcterms:created xsi:type="dcterms:W3CDTF">2023-12-18T13:15:12Z</dcterms:created>
  <dcterms:modified xsi:type="dcterms:W3CDTF">2023-12-19T06:27:04Z</dcterms:modified>
</cp:coreProperties>
</file>