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790" y="-220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1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87.png"/><Relationship Id="rId11" Type="http://schemas.openxmlformats.org/officeDocument/2006/relationships/image" Target="../media/image488.png"/><Relationship Id="rId12" Type="http://schemas.openxmlformats.org/officeDocument/2006/relationships/image" Target="../media/image161.png"/><Relationship Id="rId13" Type="http://schemas.openxmlformats.org/officeDocument/2006/relationships/image" Target="../media/image489.png"/><Relationship Id="rId14" Type="http://schemas.openxmlformats.org/officeDocument/2006/relationships/image" Target="../media/image283.png"/><Relationship Id="rId15" Type="http://schemas.openxmlformats.org/officeDocument/2006/relationships/image" Target="../media/image490.png"/><Relationship Id="rId16" Type="http://schemas.openxmlformats.org/officeDocument/2006/relationships/image" Target="../media/image491.png"/><Relationship Id="rId17" Type="http://schemas.openxmlformats.org/officeDocument/2006/relationships/image" Target="../media/image275.png"/><Relationship Id="rId18" Type="http://schemas.openxmlformats.org/officeDocument/2006/relationships/image" Target="../media/image492.png"/><Relationship Id="rId19" Type="http://schemas.openxmlformats.org/officeDocument/2006/relationships/image" Target="../media/image493.png"/><Relationship Id="rId20" Type="http://schemas.openxmlformats.org/officeDocument/2006/relationships/image" Target="../media/image494.png"/><Relationship Id="rId21" Type="http://schemas.openxmlformats.org/officeDocument/2006/relationships/image" Target="../media/image495.png"/><Relationship Id="rId22" Type="http://schemas.openxmlformats.org/officeDocument/2006/relationships/image" Target="../media/image284.png"/><Relationship Id="rId23" Type="http://schemas.openxmlformats.org/officeDocument/2006/relationships/image" Target="../media/image272.png"/><Relationship Id="rId24" Type="http://schemas.openxmlformats.org/officeDocument/2006/relationships/image" Target="../media/image496.png"/><Relationship Id="rId25" Type="http://schemas.openxmlformats.org/officeDocument/2006/relationships/image" Target="../media/image497.png"/><Relationship Id="rId26" Type="http://schemas.openxmlformats.org/officeDocument/2006/relationships/image" Target="../media/image498.png"/><Relationship Id="rId27" Type="http://schemas.openxmlformats.org/officeDocument/2006/relationships/image" Target="../media/image499.png"/><Relationship Id="rId28" Type="http://schemas.openxmlformats.org/officeDocument/2006/relationships/image" Target="../media/image500.png"/><Relationship Id="rId29" Type="http://schemas.openxmlformats.org/officeDocument/2006/relationships/image" Target="../media/image501.png"/><Relationship Id="rId30" Type="http://schemas.openxmlformats.org/officeDocument/2006/relationships/image" Target="../media/image502.png"/><Relationship Id="rId31" Type="http://schemas.openxmlformats.org/officeDocument/2006/relationships/image" Target="../media/image503.png"/><Relationship Id="rId32" Type="http://schemas.openxmlformats.org/officeDocument/2006/relationships/image" Target="../media/image504.png"/><Relationship Id="rId33" Type="http://schemas.openxmlformats.org/officeDocument/2006/relationships/image" Target="../media/image505.png"/><Relationship Id="rId34" Type="http://schemas.openxmlformats.org/officeDocument/2006/relationships/image" Target="../media/image506.png"/><Relationship Id="rId35" Type="http://schemas.openxmlformats.org/officeDocument/2006/relationships/image" Target="../media/image507.png"/><Relationship Id="rId36" Type="http://schemas.openxmlformats.org/officeDocument/2006/relationships/image" Target="../media/image508.png"/><Relationship Id="rId37" Type="http://schemas.openxmlformats.org/officeDocument/2006/relationships/image" Target="../media/image509.png"/><Relationship Id="rId38" Type="http://schemas.openxmlformats.org/officeDocument/2006/relationships/image" Target="../media/image510.png"/><Relationship Id="rId39" Type="http://schemas.openxmlformats.org/officeDocument/2006/relationships/image" Target="../media/image511.png"/><Relationship Id="rId40" Type="http://schemas.openxmlformats.org/officeDocument/2006/relationships/image" Target="../media/image512.png"/><Relationship Id="rId41" Type="http://schemas.openxmlformats.org/officeDocument/2006/relationships/image" Target="../media/image513.png"/><Relationship Id="rId42" Type="http://schemas.openxmlformats.org/officeDocument/2006/relationships/image" Target="../media/image514.png"/><Relationship Id="rId43" Type="http://schemas.openxmlformats.org/officeDocument/2006/relationships/image" Target="../media/image515.png"/><Relationship Id="rId44" Type="http://schemas.openxmlformats.org/officeDocument/2006/relationships/image" Target="../media/image516.png"/><Relationship Id="rId45" Type="http://schemas.openxmlformats.org/officeDocument/2006/relationships/image" Target="../media/image517.png"/><Relationship Id="rId46" Type="http://schemas.openxmlformats.org/officeDocument/2006/relationships/image" Target="../media/image518.png"/><Relationship Id="rId47" Type="http://schemas.openxmlformats.org/officeDocument/2006/relationships/image" Target="../media/image519.png"/><Relationship Id="rId48" Type="http://schemas.openxmlformats.org/officeDocument/2006/relationships/image" Target="../media/image52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1.png"/><Relationship Id="rId3" Type="http://schemas.openxmlformats.org/officeDocument/2006/relationships/image" Target="../media/image3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1.png"/><Relationship Id="rId10" Type="http://schemas.openxmlformats.org/officeDocument/2006/relationships/image" Target="../media/image327.png"/><Relationship Id="rId11" Type="http://schemas.openxmlformats.org/officeDocument/2006/relationships/image" Target="../media/image522.png"/><Relationship Id="rId12" Type="http://schemas.openxmlformats.org/officeDocument/2006/relationships/image" Target="../media/image523.png"/><Relationship Id="rId13" Type="http://schemas.openxmlformats.org/officeDocument/2006/relationships/image" Target="../media/image524.png"/><Relationship Id="rId14" Type="http://schemas.openxmlformats.org/officeDocument/2006/relationships/image" Target="../media/image525.png"/><Relationship Id="rId15" Type="http://schemas.openxmlformats.org/officeDocument/2006/relationships/image" Target="../media/image526.png"/><Relationship Id="rId16" Type="http://schemas.openxmlformats.org/officeDocument/2006/relationships/image" Target="../media/image527.png"/><Relationship Id="rId17" Type="http://schemas.openxmlformats.org/officeDocument/2006/relationships/image" Target="../media/image335.png"/><Relationship Id="rId18" Type="http://schemas.openxmlformats.org/officeDocument/2006/relationships/image" Target="../media/image528.png"/><Relationship Id="rId19" Type="http://schemas.openxmlformats.org/officeDocument/2006/relationships/image" Target="../media/image529.png"/><Relationship Id="rId20" Type="http://schemas.openxmlformats.org/officeDocument/2006/relationships/image" Target="../media/image330.png"/><Relationship Id="rId21" Type="http://schemas.openxmlformats.org/officeDocument/2006/relationships/image" Target="../media/image530.png"/><Relationship Id="rId22" Type="http://schemas.openxmlformats.org/officeDocument/2006/relationships/image" Target="../media/image531.png"/><Relationship Id="rId23" Type="http://schemas.openxmlformats.org/officeDocument/2006/relationships/image" Target="../media/image532.png"/><Relationship Id="rId24" Type="http://schemas.openxmlformats.org/officeDocument/2006/relationships/image" Target="../media/image533.png"/><Relationship Id="rId25" Type="http://schemas.openxmlformats.org/officeDocument/2006/relationships/image" Target="../media/image534.png"/><Relationship Id="rId26" Type="http://schemas.openxmlformats.org/officeDocument/2006/relationships/image" Target="../media/image535.png"/><Relationship Id="rId27" Type="http://schemas.openxmlformats.org/officeDocument/2006/relationships/image" Target="../media/image536.png"/><Relationship Id="rId28" Type="http://schemas.openxmlformats.org/officeDocument/2006/relationships/image" Target="../media/image537.png"/><Relationship Id="rId29" Type="http://schemas.openxmlformats.org/officeDocument/2006/relationships/image" Target="../media/image538.png"/><Relationship Id="rId30" Type="http://schemas.openxmlformats.org/officeDocument/2006/relationships/image" Target="../media/image539.png"/><Relationship Id="rId31" Type="http://schemas.openxmlformats.org/officeDocument/2006/relationships/image" Target="../media/image540.png"/><Relationship Id="rId32" Type="http://schemas.openxmlformats.org/officeDocument/2006/relationships/image" Target="../media/image541.png"/><Relationship Id="rId33" Type="http://schemas.openxmlformats.org/officeDocument/2006/relationships/image" Target="../media/image542.png"/><Relationship Id="rId34" Type="http://schemas.openxmlformats.org/officeDocument/2006/relationships/image" Target="../media/image543.png"/><Relationship Id="rId35" Type="http://schemas.openxmlformats.org/officeDocument/2006/relationships/image" Target="../media/image544.png"/><Relationship Id="rId36" Type="http://schemas.openxmlformats.org/officeDocument/2006/relationships/image" Target="../media/image545.png"/><Relationship Id="rId37" Type="http://schemas.openxmlformats.org/officeDocument/2006/relationships/image" Target="../media/image546.png"/><Relationship Id="rId38" Type="http://schemas.openxmlformats.org/officeDocument/2006/relationships/image" Target="../media/image547.png"/><Relationship Id="rId39" Type="http://schemas.openxmlformats.org/officeDocument/2006/relationships/image" Target="../media/image548.png"/><Relationship Id="rId40" Type="http://schemas.openxmlformats.org/officeDocument/2006/relationships/image" Target="../media/image549.png"/><Relationship Id="rId41" Type="http://schemas.openxmlformats.org/officeDocument/2006/relationships/image" Target="../media/image550.png"/><Relationship Id="rId42" Type="http://schemas.openxmlformats.org/officeDocument/2006/relationships/image" Target="../media/image551.png"/><Relationship Id="rId43" Type="http://schemas.openxmlformats.org/officeDocument/2006/relationships/image" Target="../media/image552.png"/><Relationship Id="rId44" Type="http://schemas.openxmlformats.org/officeDocument/2006/relationships/image" Target="../media/image553.png"/><Relationship Id="rId45" Type="http://schemas.openxmlformats.org/officeDocument/2006/relationships/image" Target="../media/image554.png"/><Relationship Id="rId46" Type="http://schemas.openxmlformats.org/officeDocument/2006/relationships/image" Target="../media/image555.png"/><Relationship Id="rId47" Type="http://schemas.openxmlformats.org/officeDocument/2006/relationships/image" Target="../media/image556.png"/><Relationship Id="rId48" Type="http://schemas.openxmlformats.org/officeDocument/2006/relationships/image" Target="../media/image557.png"/><Relationship Id="rId49" Type="http://schemas.openxmlformats.org/officeDocument/2006/relationships/image" Target="../media/image558.png"/><Relationship Id="rId50" Type="http://schemas.openxmlformats.org/officeDocument/2006/relationships/image" Target="../media/image559.png"/><Relationship Id="rId51" Type="http://schemas.openxmlformats.org/officeDocument/2006/relationships/image" Target="../media/image560.png"/><Relationship Id="rId52" Type="http://schemas.openxmlformats.org/officeDocument/2006/relationships/image" Target="../media/image561.png"/><Relationship Id="rId53" Type="http://schemas.openxmlformats.org/officeDocument/2006/relationships/image" Target="../media/image562.png"/><Relationship Id="rId54" Type="http://schemas.openxmlformats.org/officeDocument/2006/relationships/image" Target="../media/image563.png"/><Relationship Id="rId55" Type="http://schemas.openxmlformats.org/officeDocument/2006/relationships/image" Target="../media/image564.png"/><Relationship Id="rId56" Type="http://schemas.openxmlformats.org/officeDocument/2006/relationships/image" Target="../media/image565.png"/><Relationship Id="rId57" Type="http://schemas.openxmlformats.org/officeDocument/2006/relationships/image" Target="../media/image566.png"/><Relationship Id="rId58" Type="http://schemas.openxmlformats.org/officeDocument/2006/relationships/image" Target="../media/image567.png"/><Relationship Id="rId59" Type="http://schemas.openxmlformats.org/officeDocument/2006/relationships/image" Target="../media/image568.png"/><Relationship Id="rId60" Type="http://schemas.openxmlformats.org/officeDocument/2006/relationships/image" Target="../media/image569.png"/><Relationship Id="rId61" Type="http://schemas.openxmlformats.org/officeDocument/2006/relationships/image" Target="../media/image570.png"/><Relationship Id="rId62" Type="http://schemas.openxmlformats.org/officeDocument/2006/relationships/image" Target="../media/image571.png"/><Relationship Id="rId63" Type="http://schemas.openxmlformats.org/officeDocument/2006/relationships/image" Target="../media/image572.png"/><Relationship Id="rId64" Type="http://schemas.openxmlformats.org/officeDocument/2006/relationships/image" Target="../media/image573.png"/><Relationship Id="rId65" Type="http://schemas.openxmlformats.org/officeDocument/2006/relationships/image" Target="../media/image574.png"/><Relationship Id="rId66" Type="http://schemas.openxmlformats.org/officeDocument/2006/relationships/image" Target="../media/image575.png"/><Relationship Id="rId67" Type="http://schemas.openxmlformats.org/officeDocument/2006/relationships/image" Target="../media/image576.png"/><Relationship Id="rId68" Type="http://schemas.openxmlformats.org/officeDocument/2006/relationships/image" Target="../media/image577.png"/><Relationship Id="rId69" Type="http://schemas.openxmlformats.org/officeDocument/2006/relationships/image" Target="../media/image57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9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327.png"/><Relationship Id="rId11" Type="http://schemas.openxmlformats.org/officeDocument/2006/relationships/image" Target="../media/image580.png"/><Relationship Id="rId12" Type="http://schemas.openxmlformats.org/officeDocument/2006/relationships/image" Target="../media/image581.png"/><Relationship Id="rId13" Type="http://schemas.openxmlformats.org/officeDocument/2006/relationships/image" Target="../media/image582.png"/><Relationship Id="rId14" Type="http://schemas.openxmlformats.org/officeDocument/2006/relationships/image" Target="../media/image583.png"/><Relationship Id="rId15" Type="http://schemas.openxmlformats.org/officeDocument/2006/relationships/image" Target="../media/image584.png"/><Relationship Id="rId16" Type="http://schemas.openxmlformats.org/officeDocument/2006/relationships/image" Target="../media/image585.png"/><Relationship Id="rId17" Type="http://schemas.openxmlformats.org/officeDocument/2006/relationships/image" Target="../media/image586.png"/><Relationship Id="rId18" Type="http://schemas.openxmlformats.org/officeDocument/2006/relationships/image" Target="../media/image587.png"/><Relationship Id="rId19" Type="http://schemas.openxmlformats.org/officeDocument/2006/relationships/image" Target="../media/image588.png"/><Relationship Id="rId20" Type="http://schemas.openxmlformats.org/officeDocument/2006/relationships/image" Target="../media/image589.png"/><Relationship Id="rId21" Type="http://schemas.openxmlformats.org/officeDocument/2006/relationships/image" Target="../media/image590.png"/><Relationship Id="rId22" Type="http://schemas.openxmlformats.org/officeDocument/2006/relationships/image" Target="../media/image591.png"/><Relationship Id="rId23" Type="http://schemas.openxmlformats.org/officeDocument/2006/relationships/image" Target="../media/image592.png"/><Relationship Id="rId24" Type="http://schemas.openxmlformats.org/officeDocument/2006/relationships/image" Target="../media/image593.png"/><Relationship Id="rId25" Type="http://schemas.openxmlformats.org/officeDocument/2006/relationships/image" Target="../media/image391.png"/><Relationship Id="rId26" Type="http://schemas.openxmlformats.org/officeDocument/2006/relationships/image" Target="../media/image594.png"/><Relationship Id="rId27" Type="http://schemas.openxmlformats.org/officeDocument/2006/relationships/image" Target="../media/image595.png"/><Relationship Id="rId28" Type="http://schemas.openxmlformats.org/officeDocument/2006/relationships/image" Target="../media/image596.png"/><Relationship Id="rId29" Type="http://schemas.openxmlformats.org/officeDocument/2006/relationships/image" Target="../media/image597.png"/><Relationship Id="rId30" Type="http://schemas.openxmlformats.org/officeDocument/2006/relationships/image" Target="../media/image598.png"/><Relationship Id="rId31" Type="http://schemas.openxmlformats.org/officeDocument/2006/relationships/image" Target="../media/image599.png"/><Relationship Id="rId32" Type="http://schemas.openxmlformats.org/officeDocument/2006/relationships/image" Target="../media/image600.png"/><Relationship Id="rId33" Type="http://schemas.openxmlformats.org/officeDocument/2006/relationships/image" Target="../media/image601.png"/><Relationship Id="rId34" Type="http://schemas.openxmlformats.org/officeDocument/2006/relationships/image" Target="../media/image602.png"/><Relationship Id="rId35" Type="http://schemas.openxmlformats.org/officeDocument/2006/relationships/image" Target="../media/image603.png"/><Relationship Id="rId36" Type="http://schemas.openxmlformats.org/officeDocument/2006/relationships/image" Target="../media/image604.png"/><Relationship Id="rId37" Type="http://schemas.openxmlformats.org/officeDocument/2006/relationships/image" Target="../media/image605.png"/><Relationship Id="rId38" Type="http://schemas.openxmlformats.org/officeDocument/2006/relationships/image" Target="../media/image606.png"/><Relationship Id="rId39" Type="http://schemas.openxmlformats.org/officeDocument/2006/relationships/image" Target="../media/image607.png"/><Relationship Id="rId40" Type="http://schemas.openxmlformats.org/officeDocument/2006/relationships/image" Target="../media/image608.png"/><Relationship Id="rId41" Type="http://schemas.openxmlformats.org/officeDocument/2006/relationships/image" Target="../media/image609.png"/><Relationship Id="rId42" Type="http://schemas.openxmlformats.org/officeDocument/2006/relationships/image" Target="../media/image610.png"/><Relationship Id="rId43" Type="http://schemas.openxmlformats.org/officeDocument/2006/relationships/image" Target="../media/image611.png"/><Relationship Id="rId44" Type="http://schemas.openxmlformats.org/officeDocument/2006/relationships/image" Target="../media/image612.png"/><Relationship Id="rId45" Type="http://schemas.openxmlformats.org/officeDocument/2006/relationships/image" Target="../media/image613.png"/><Relationship Id="rId46" Type="http://schemas.openxmlformats.org/officeDocument/2006/relationships/image" Target="../media/image614.png"/><Relationship Id="rId47" Type="http://schemas.openxmlformats.org/officeDocument/2006/relationships/image" Target="../media/image615.png"/><Relationship Id="rId48" Type="http://schemas.openxmlformats.org/officeDocument/2006/relationships/image" Target="../media/image616.png"/><Relationship Id="rId49" Type="http://schemas.openxmlformats.org/officeDocument/2006/relationships/image" Target="../media/image617.png"/><Relationship Id="rId50" Type="http://schemas.openxmlformats.org/officeDocument/2006/relationships/image" Target="../media/image618.png"/><Relationship Id="rId51" Type="http://schemas.openxmlformats.org/officeDocument/2006/relationships/image" Target="../media/image619.png"/><Relationship Id="rId52" Type="http://schemas.openxmlformats.org/officeDocument/2006/relationships/image" Target="../media/image620.png"/><Relationship Id="rId53" Type="http://schemas.openxmlformats.org/officeDocument/2006/relationships/image" Target="../media/image621.png"/><Relationship Id="rId54" Type="http://schemas.openxmlformats.org/officeDocument/2006/relationships/image" Target="../media/image622.png"/><Relationship Id="rId55" Type="http://schemas.openxmlformats.org/officeDocument/2006/relationships/image" Target="../media/image623.png"/><Relationship Id="rId56" Type="http://schemas.openxmlformats.org/officeDocument/2006/relationships/image" Target="../media/image624.png"/><Relationship Id="rId57" Type="http://schemas.openxmlformats.org/officeDocument/2006/relationships/image" Target="../media/image625.png"/><Relationship Id="rId58" Type="http://schemas.openxmlformats.org/officeDocument/2006/relationships/image" Target="../media/image626.png"/><Relationship Id="rId59" Type="http://schemas.openxmlformats.org/officeDocument/2006/relationships/image" Target="../media/image627.png"/><Relationship Id="rId60" Type="http://schemas.openxmlformats.org/officeDocument/2006/relationships/image" Target="../media/image628.png"/><Relationship Id="rId61" Type="http://schemas.openxmlformats.org/officeDocument/2006/relationships/image" Target="../media/image629.png"/><Relationship Id="rId62" Type="http://schemas.openxmlformats.org/officeDocument/2006/relationships/image" Target="../media/image630.png"/><Relationship Id="rId63" Type="http://schemas.openxmlformats.org/officeDocument/2006/relationships/image" Target="../media/image631.png"/><Relationship Id="rId64" Type="http://schemas.openxmlformats.org/officeDocument/2006/relationships/image" Target="../media/image632.png"/><Relationship Id="rId65" Type="http://schemas.openxmlformats.org/officeDocument/2006/relationships/image" Target="../media/image633.png"/><Relationship Id="rId66" Type="http://schemas.openxmlformats.org/officeDocument/2006/relationships/image" Target="../media/image634.png"/><Relationship Id="rId67" Type="http://schemas.openxmlformats.org/officeDocument/2006/relationships/image" Target="../media/image635.png"/><Relationship Id="rId68" Type="http://schemas.openxmlformats.org/officeDocument/2006/relationships/image" Target="../media/image636.png"/><Relationship Id="rId69" Type="http://schemas.openxmlformats.org/officeDocument/2006/relationships/image" Target="../media/image637.png"/><Relationship Id="rId70" Type="http://schemas.openxmlformats.org/officeDocument/2006/relationships/image" Target="../media/image638.png"/><Relationship Id="rId71" Type="http://schemas.openxmlformats.org/officeDocument/2006/relationships/image" Target="../media/image639.png"/><Relationship Id="rId72" Type="http://schemas.openxmlformats.org/officeDocument/2006/relationships/image" Target="../media/image640.png"/><Relationship Id="rId73" Type="http://schemas.openxmlformats.org/officeDocument/2006/relationships/image" Target="../media/image641.png"/><Relationship Id="rId74" Type="http://schemas.openxmlformats.org/officeDocument/2006/relationships/image" Target="../media/image642.png"/><Relationship Id="rId75" Type="http://schemas.openxmlformats.org/officeDocument/2006/relationships/image" Target="../media/image643.png"/><Relationship Id="rId76" Type="http://schemas.openxmlformats.org/officeDocument/2006/relationships/image" Target="../media/image644.png"/><Relationship Id="rId77" Type="http://schemas.openxmlformats.org/officeDocument/2006/relationships/image" Target="../media/image645.png"/><Relationship Id="rId78" Type="http://schemas.openxmlformats.org/officeDocument/2006/relationships/image" Target="../media/image646.png"/><Relationship Id="rId79" Type="http://schemas.openxmlformats.org/officeDocument/2006/relationships/image" Target="../media/image647.png"/><Relationship Id="rId80" Type="http://schemas.openxmlformats.org/officeDocument/2006/relationships/image" Target="../media/image648.png"/><Relationship Id="rId81" Type="http://schemas.openxmlformats.org/officeDocument/2006/relationships/image" Target="../media/image649.png"/><Relationship Id="rId82" Type="http://schemas.openxmlformats.org/officeDocument/2006/relationships/image" Target="../media/image650.png"/><Relationship Id="rId83" Type="http://schemas.openxmlformats.org/officeDocument/2006/relationships/image" Target="../media/image651.png"/><Relationship Id="rId84" Type="http://schemas.openxmlformats.org/officeDocument/2006/relationships/image" Target="../media/image652.png"/><Relationship Id="rId85" Type="http://schemas.openxmlformats.org/officeDocument/2006/relationships/image" Target="../media/image653.png"/><Relationship Id="rId86" Type="http://schemas.openxmlformats.org/officeDocument/2006/relationships/image" Target="../media/image654.png"/><Relationship Id="rId87" Type="http://schemas.openxmlformats.org/officeDocument/2006/relationships/image" Target="../media/image655.png"/><Relationship Id="rId88" Type="http://schemas.openxmlformats.org/officeDocument/2006/relationships/image" Target="../media/image656.png"/><Relationship Id="rId89" Type="http://schemas.openxmlformats.org/officeDocument/2006/relationships/image" Target="../media/image657.png"/><Relationship Id="rId90" Type="http://schemas.openxmlformats.org/officeDocument/2006/relationships/image" Target="../media/image658.png"/><Relationship Id="rId91" Type="http://schemas.openxmlformats.org/officeDocument/2006/relationships/image" Target="../media/image659.png"/><Relationship Id="rId92" Type="http://schemas.openxmlformats.org/officeDocument/2006/relationships/image" Target="../media/image660.png"/><Relationship Id="rId93" Type="http://schemas.openxmlformats.org/officeDocument/2006/relationships/image" Target="../media/image661.png"/><Relationship Id="rId94" Type="http://schemas.openxmlformats.org/officeDocument/2006/relationships/image" Target="../media/image662.png"/><Relationship Id="rId95" Type="http://schemas.openxmlformats.org/officeDocument/2006/relationships/image" Target="../media/image663.png"/><Relationship Id="rId96" Type="http://schemas.openxmlformats.org/officeDocument/2006/relationships/image" Target="../media/image664.png"/><Relationship Id="rId97" Type="http://schemas.openxmlformats.org/officeDocument/2006/relationships/image" Target="../media/image665.png"/><Relationship Id="rId98" Type="http://schemas.openxmlformats.org/officeDocument/2006/relationships/image" Target="../media/image666.png"/><Relationship Id="rId99" Type="http://schemas.openxmlformats.org/officeDocument/2006/relationships/image" Target="../media/image667.png"/><Relationship Id="rId100" Type="http://schemas.openxmlformats.org/officeDocument/2006/relationships/image" Target="../media/image668.png"/><Relationship Id="rId101" Type="http://schemas.openxmlformats.org/officeDocument/2006/relationships/image" Target="../media/image669.png"/><Relationship Id="rId102" Type="http://schemas.openxmlformats.org/officeDocument/2006/relationships/image" Target="../media/image670.png"/><Relationship Id="rId103" Type="http://schemas.openxmlformats.org/officeDocument/2006/relationships/image" Target="../media/image671.png"/><Relationship Id="rId104" Type="http://schemas.openxmlformats.org/officeDocument/2006/relationships/image" Target="../media/image672.png"/><Relationship Id="rId105" Type="http://schemas.openxmlformats.org/officeDocument/2006/relationships/image" Target="../media/image673.png"/><Relationship Id="rId106" Type="http://schemas.openxmlformats.org/officeDocument/2006/relationships/image" Target="../media/image674.png"/><Relationship Id="rId107" Type="http://schemas.openxmlformats.org/officeDocument/2006/relationships/image" Target="../media/image675.png"/><Relationship Id="rId108" Type="http://schemas.openxmlformats.org/officeDocument/2006/relationships/image" Target="../media/image676.png"/><Relationship Id="rId109" Type="http://schemas.openxmlformats.org/officeDocument/2006/relationships/image" Target="../media/image677.png"/><Relationship Id="rId110" Type="http://schemas.openxmlformats.org/officeDocument/2006/relationships/image" Target="../media/image678.png"/><Relationship Id="rId111" Type="http://schemas.openxmlformats.org/officeDocument/2006/relationships/image" Target="../media/image679.png"/><Relationship Id="rId112" Type="http://schemas.openxmlformats.org/officeDocument/2006/relationships/image" Target="../media/image680.png"/><Relationship Id="rId113" Type="http://schemas.openxmlformats.org/officeDocument/2006/relationships/image" Target="../media/image681.png"/><Relationship Id="rId114" Type="http://schemas.openxmlformats.org/officeDocument/2006/relationships/image" Target="../media/image68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9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600.png"/><Relationship Id="rId11" Type="http://schemas.openxmlformats.org/officeDocument/2006/relationships/image" Target="../media/image601.png"/><Relationship Id="rId12" Type="http://schemas.openxmlformats.org/officeDocument/2006/relationships/image" Target="../media/image602.png"/><Relationship Id="rId13" Type="http://schemas.openxmlformats.org/officeDocument/2006/relationships/image" Target="../media/image68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2.png"/><Relationship Id="rId31" Type="http://schemas.openxmlformats.org/officeDocument/2006/relationships/image" Target="../media/image3.png"/><Relationship Id="rId32" Type="http://schemas.openxmlformats.org/officeDocument/2006/relationships/image" Target="../media/image4.png"/><Relationship Id="rId33" Type="http://schemas.openxmlformats.org/officeDocument/2006/relationships/image" Target="../media/image5.png"/><Relationship Id="rId34" Type="http://schemas.openxmlformats.org/officeDocument/2006/relationships/image" Target="../media/image6.png"/><Relationship Id="rId35" Type="http://schemas.openxmlformats.org/officeDocument/2006/relationships/image" Target="../media/image7.png"/><Relationship Id="rId36" Type="http://schemas.openxmlformats.org/officeDocument/2006/relationships/image" Target="../media/image8.png"/><Relationship Id="rId37" Type="http://schemas.openxmlformats.org/officeDocument/2006/relationships/image" Target="../media/image9.png"/><Relationship Id="rId38" Type="http://schemas.openxmlformats.org/officeDocument/2006/relationships/image" Target="../media/image10.png"/><Relationship Id="rId39" Type="http://schemas.openxmlformats.org/officeDocument/2006/relationships/image" Target="../media/image11.png"/><Relationship Id="rId40" Type="http://schemas.openxmlformats.org/officeDocument/2006/relationships/image" Target="../media/image64.pn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Relationship Id="rId44" Type="http://schemas.openxmlformats.org/officeDocument/2006/relationships/image" Target="../media/image68.png"/><Relationship Id="rId45" Type="http://schemas.openxmlformats.org/officeDocument/2006/relationships/image" Target="../media/image69.png"/><Relationship Id="rId46" Type="http://schemas.openxmlformats.org/officeDocument/2006/relationships/image" Target="../media/image70.png"/><Relationship Id="rId47" Type="http://schemas.openxmlformats.org/officeDocument/2006/relationships/image" Target="../media/image71.png"/><Relationship Id="rId48" Type="http://schemas.openxmlformats.org/officeDocument/2006/relationships/image" Target="../media/image72.png"/><Relationship Id="rId49" Type="http://schemas.openxmlformats.org/officeDocument/2006/relationships/image" Target="../media/image73.png"/><Relationship Id="rId50" Type="http://schemas.openxmlformats.org/officeDocument/2006/relationships/image" Target="../media/image74.png"/><Relationship Id="rId51" Type="http://schemas.openxmlformats.org/officeDocument/2006/relationships/image" Target="../media/image75.png"/><Relationship Id="rId52" Type="http://schemas.openxmlformats.org/officeDocument/2006/relationships/image" Target="../media/image76.png"/><Relationship Id="rId53" Type="http://schemas.openxmlformats.org/officeDocument/2006/relationships/image" Target="../media/image77.png"/><Relationship Id="rId54" Type="http://schemas.openxmlformats.org/officeDocument/2006/relationships/image" Target="../media/image78.png"/><Relationship Id="rId55" Type="http://schemas.openxmlformats.org/officeDocument/2006/relationships/image" Target="../media/image79.png"/><Relationship Id="rId56" Type="http://schemas.openxmlformats.org/officeDocument/2006/relationships/image" Target="../media/image80.png"/><Relationship Id="rId57" Type="http://schemas.openxmlformats.org/officeDocument/2006/relationships/image" Target="../media/image81.png"/><Relationship Id="rId58" Type="http://schemas.openxmlformats.org/officeDocument/2006/relationships/image" Target="../media/image82.png"/><Relationship Id="rId59" Type="http://schemas.openxmlformats.org/officeDocument/2006/relationships/image" Target="../media/image83.png"/><Relationship Id="rId60" Type="http://schemas.openxmlformats.org/officeDocument/2006/relationships/image" Target="../media/image84.png"/><Relationship Id="rId61" Type="http://schemas.openxmlformats.org/officeDocument/2006/relationships/image" Target="../media/image85.png"/><Relationship Id="rId62" Type="http://schemas.openxmlformats.org/officeDocument/2006/relationships/image" Target="../media/image86.png"/><Relationship Id="rId63" Type="http://schemas.openxmlformats.org/officeDocument/2006/relationships/image" Target="../media/image87.png"/><Relationship Id="rId64" Type="http://schemas.openxmlformats.org/officeDocument/2006/relationships/image" Target="../media/image88.png"/><Relationship Id="rId65" Type="http://schemas.openxmlformats.org/officeDocument/2006/relationships/image" Target="../media/image89.png"/><Relationship Id="rId66" Type="http://schemas.openxmlformats.org/officeDocument/2006/relationships/image" Target="../media/image90.png"/><Relationship Id="rId67" Type="http://schemas.openxmlformats.org/officeDocument/2006/relationships/image" Target="../media/image91.png"/><Relationship Id="rId68" Type="http://schemas.openxmlformats.org/officeDocument/2006/relationships/image" Target="../media/image92.png"/><Relationship Id="rId69" Type="http://schemas.openxmlformats.org/officeDocument/2006/relationships/image" Target="../media/image93.png"/><Relationship Id="rId70" Type="http://schemas.openxmlformats.org/officeDocument/2006/relationships/image" Target="../media/image94.png"/><Relationship Id="rId71" Type="http://schemas.openxmlformats.org/officeDocument/2006/relationships/image" Target="../media/image95.png"/><Relationship Id="rId72" Type="http://schemas.openxmlformats.org/officeDocument/2006/relationships/image" Target="../media/image9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Relationship Id="rId20" Type="http://schemas.openxmlformats.org/officeDocument/2006/relationships/image" Target="../media/image112.png"/><Relationship Id="rId21" Type="http://schemas.openxmlformats.org/officeDocument/2006/relationships/image" Target="../media/image113.png"/><Relationship Id="rId22" Type="http://schemas.openxmlformats.org/officeDocument/2006/relationships/image" Target="../media/image114.png"/><Relationship Id="rId23" Type="http://schemas.openxmlformats.org/officeDocument/2006/relationships/image" Target="../media/image115.png"/><Relationship Id="rId24" Type="http://schemas.openxmlformats.org/officeDocument/2006/relationships/image" Target="../media/image116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png"/><Relationship Id="rId28" Type="http://schemas.openxmlformats.org/officeDocument/2006/relationships/image" Target="../media/image120.png"/><Relationship Id="rId29" Type="http://schemas.openxmlformats.org/officeDocument/2006/relationships/image" Target="../media/image121.png"/><Relationship Id="rId30" Type="http://schemas.openxmlformats.org/officeDocument/2006/relationships/image" Target="../media/image122.png"/><Relationship Id="rId31" Type="http://schemas.openxmlformats.org/officeDocument/2006/relationships/image" Target="../media/image123.png"/><Relationship Id="rId32" Type="http://schemas.openxmlformats.org/officeDocument/2006/relationships/image" Target="../media/image124.png"/><Relationship Id="rId33" Type="http://schemas.openxmlformats.org/officeDocument/2006/relationships/image" Target="../media/image125.png"/><Relationship Id="rId34" Type="http://schemas.openxmlformats.org/officeDocument/2006/relationships/image" Target="../media/image126.png"/><Relationship Id="rId35" Type="http://schemas.openxmlformats.org/officeDocument/2006/relationships/image" Target="../media/image127.png"/><Relationship Id="rId36" Type="http://schemas.openxmlformats.org/officeDocument/2006/relationships/image" Target="../media/image128.png"/><Relationship Id="rId37" Type="http://schemas.openxmlformats.org/officeDocument/2006/relationships/image" Target="../media/image129.png"/><Relationship Id="rId38" Type="http://schemas.openxmlformats.org/officeDocument/2006/relationships/image" Target="../media/image130.png"/><Relationship Id="rId39" Type="http://schemas.openxmlformats.org/officeDocument/2006/relationships/image" Target="../media/image131.png"/><Relationship Id="rId40" Type="http://schemas.openxmlformats.org/officeDocument/2006/relationships/image" Target="../media/image132.png"/><Relationship Id="rId41" Type="http://schemas.openxmlformats.org/officeDocument/2006/relationships/image" Target="../media/image133.png"/><Relationship Id="rId42" Type="http://schemas.openxmlformats.org/officeDocument/2006/relationships/image" Target="../media/image134.png"/><Relationship Id="rId43" Type="http://schemas.openxmlformats.org/officeDocument/2006/relationships/image" Target="../media/image135.png"/><Relationship Id="rId44" Type="http://schemas.openxmlformats.org/officeDocument/2006/relationships/image" Target="../media/image136.png"/><Relationship Id="rId45" Type="http://schemas.openxmlformats.org/officeDocument/2006/relationships/image" Target="../media/image137.png"/><Relationship Id="rId46" Type="http://schemas.openxmlformats.org/officeDocument/2006/relationships/image" Target="../media/image138.png"/><Relationship Id="rId47" Type="http://schemas.openxmlformats.org/officeDocument/2006/relationships/image" Target="../media/image139.png"/><Relationship Id="rId48" Type="http://schemas.openxmlformats.org/officeDocument/2006/relationships/image" Target="../media/image140.png"/><Relationship Id="rId49" Type="http://schemas.openxmlformats.org/officeDocument/2006/relationships/image" Target="../media/image141.png"/><Relationship Id="rId50" Type="http://schemas.openxmlformats.org/officeDocument/2006/relationships/image" Target="../media/image142.png"/><Relationship Id="rId51" Type="http://schemas.openxmlformats.org/officeDocument/2006/relationships/image" Target="../media/image143.png"/><Relationship Id="rId52" Type="http://schemas.openxmlformats.org/officeDocument/2006/relationships/image" Target="../media/image144.png"/><Relationship Id="rId53" Type="http://schemas.openxmlformats.org/officeDocument/2006/relationships/image" Target="../media/image14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Relationship Id="rId19" Type="http://schemas.openxmlformats.org/officeDocument/2006/relationships/image" Target="../media/image154.png"/><Relationship Id="rId20" Type="http://schemas.openxmlformats.org/officeDocument/2006/relationships/image" Target="../media/image155.png"/><Relationship Id="rId21" Type="http://schemas.openxmlformats.org/officeDocument/2006/relationships/image" Target="../media/image156.png"/><Relationship Id="rId22" Type="http://schemas.openxmlformats.org/officeDocument/2006/relationships/image" Target="../media/image157.png"/><Relationship Id="rId23" Type="http://schemas.openxmlformats.org/officeDocument/2006/relationships/image" Target="../media/image158.png"/><Relationship Id="rId24" Type="http://schemas.openxmlformats.org/officeDocument/2006/relationships/image" Target="../media/image159.png"/><Relationship Id="rId25" Type="http://schemas.openxmlformats.org/officeDocument/2006/relationships/image" Target="../media/image160.png"/><Relationship Id="rId26" Type="http://schemas.openxmlformats.org/officeDocument/2006/relationships/image" Target="../media/image161.png"/><Relationship Id="rId27" Type="http://schemas.openxmlformats.org/officeDocument/2006/relationships/image" Target="../media/image162.png"/><Relationship Id="rId28" Type="http://schemas.openxmlformats.org/officeDocument/2006/relationships/image" Target="../media/image163.png"/><Relationship Id="rId29" Type="http://schemas.openxmlformats.org/officeDocument/2006/relationships/image" Target="../media/image164.png"/><Relationship Id="rId30" Type="http://schemas.openxmlformats.org/officeDocument/2006/relationships/image" Target="../media/image120.png"/><Relationship Id="rId31" Type="http://schemas.openxmlformats.org/officeDocument/2006/relationships/image" Target="../media/image121.png"/><Relationship Id="rId32" Type="http://schemas.openxmlformats.org/officeDocument/2006/relationships/image" Target="../media/image122.png"/><Relationship Id="rId33" Type="http://schemas.openxmlformats.org/officeDocument/2006/relationships/image" Target="../media/image165.png"/><Relationship Id="rId34" Type="http://schemas.openxmlformats.org/officeDocument/2006/relationships/image" Target="../media/image166.png"/><Relationship Id="rId35" Type="http://schemas.openxmlformats.org/officeDocument/2006/relationships/image" Target="../media/image167.png"/><Relationship Id="rId36" Type="http://schemas.openxmlformats.org/officeDocument/2006/relationships/image" Target="../media/image168.png"/><Relationship Id="rId37" Type="http://schemas.openxmlformats.org/officeDocument/2006/relationships/image" Target="../media/image169.png"/><Relationship Id="rId38" Type="http://schemas.openxmlformats.org/officeDocument/2006/relationships/image" Target="../media/image170.png"/><Relationship Id="rId39" Type="http://schemas.openxmlformats.org/officeDocument/2006/relationships/image" Target="../media/image171.png"/><Relationship Id="rId40" Type="http://schemas.openxmlformats.org/officeDocument/2006/relationships/image" Target="../media/image172.png"/><Relationship Id="rId41" Type="http://schemas.openxmlformats.org/officeDocument/2006/relationships/image" Target="../media/image173.png"/><Relationship Id="rId42" Type="http://schemas.openxmlformats.org/officeDocument/2006/relationships/image" Target="../media/image174.png"/><Relationship Id="rId43" Type="http://schemas.openxmlformats.org/officeDocument/2006/relationships/image" Target="../media/image175.png"/><Relationship Id="rId44" Type="http://schemas.openxmlformats.org/officeDocument/2006/relationships/image" Target="../media/image176.png"/><Relationship Id="rId45" Type="http://schemas.openxmlformats.org/officeDocument/2006/relationships/image" Target="../media/image177.png"/><Relationship Id="rId46" Type="http://schemas.openxmlformats.org/officeDocument/2006/relationships/image" Target="../media/image178.png"/><Relationship Id="rId47" Type="http://schemas.openxmlformats.org/officeDocument/2006/relationships/image" Target="../media/image179.png"/><Relationship Id="rId48" Type="http://schemas.openxmlformats.org/officeDocument/2006/relationships/image" Target="../media/image180.png"/><Relationship Id="rId49" Type="http://schemas.openxmlformats.org/officeDocument/2006/relationships/image" Target="../media/image181.png"/><Relationship Id="rId50" Type="http://schemas.openxmlformats.org/officeDocument/2006/relationships/image" Target="../media/image182.png"/><Relationship Id="rId51" Type="http://schemas.openxmlformats.org/officeDocument/2006/relationships/image" Target="../media/image183.png"/><Relationship Id="rId52" Type="http://schemas.openxmlformats.org/officeDocument/2006/relationships/image" Target="../media/image184.png"/><Relationship Id="rId53" Type="http://schemas.openxmlformats.org/officeDocument/2006/relationships/image" Target="../media/image185.png"/><Relationship Id="rId54" Type="http://schemas.openxmlformats.org/officeDocument/2006/relationships/image" Target="../media/image186.png"/><Relationship Id="rId55" Type="http://schemas.openxmlformats.org/officeDocument/2006/relationships/image" Target="../media/image187.png"/><Relationship Id="rId56" Type="http://schemas.openxmlformats.org/officeDocument/2006/relationships/image" Target="../media/image188.png"/><Relationship Id="rId57" Type="http://schemas.openxmlformats.org/officeDocument/2006/relationships/image" Target="../media/image189.png"/><Relationship Id="rId58" Type="http://schemas.openxmlformats.org/officeDocument/2006/relationships/image" Target="../media/image190.png"/><Relationship Id="rId59" Type="http://schemas.openxmlformats.org/officeDocument/2006/relationships/image" Target="../media/image191.png"/><Relationship Id="rId60" Type="http://schemas.openxmlformats.org/officeDocument/2006/relationships/image" Target="../media/image192.png"/><Relationship Id="rId61" Type="http://schemas.openxmlformats.org/officeDocument/2006/relationships/image" Target="../media/image193.png"/><Relationship Id="rId62" Type="http://schemas.openxmlformats.org/officeDocument/2006/relationships/image" Target="../media/image194.png"/><Relationship Id="rId63" Type="http://schemas.openxmlformats.org/officeDocument/2006/relationships/image" Target="../media/image195.png"/><Relationship Id="rId64" Type="http://schemas.openxmlformats.org/officeDocument/2006/relationships/image" Target="../media/image196.png"/><Relationship Id="rId65" Type="http://schemas.openxmlformats.org/officeDocument/2006/relationships/image" Target="../media/image197.png"/><Relationship Id="rId66" Type="http://schemas.openxmlformats.org/officeDocument/2006/relationships/image" Target="../media/image198.png"/><Relationship Id="rId67" Type="http://schemas.openxmlformats.org/officeDocument/2006/relationships/image" Target="../media/image199.png"/><Relationship Id="rId68" Type="http://schemas.openxmlformats.org/officeDocument/2006/relationships/image" Target="../media/image200.png"/><Relationship Id="rId69" Type="http://schemas.openxmlformats.org/officeDocument/2006/relationships/image" Target="../media/image201.png"/><Relationship Id="rId70" Type="http://schemas.openxmlformats.org/officeDocument/2006/relationships/image" Target="../media/image202.png"/><Relationship Id="rId71" Type="http://schemas.openxmlformats.org/officeDocument/2006/relationships/image" Target="../media/image203.png"/><Relationship Id="rId72" Type="http://schemas.openxmlformats.org/officeDocument/2006/relationships/image" Target="../media/image204.png"/><Relationship Id="rId73" Type="http://schemas.openxmlformats.org/officeDocument/2006/relationships/image" Target="../media/image205.png"/><Relationship Id="rId74" Type="http://schemas.openxmlformats.org/officeDocument/2006/relationships/image" Target="../media/image206.png"/><Relationship Id="rId75" Type="http://schemas.openxmlformats.org/officeDocument/2006/relationships/image" Target="../media/image207.png"/><Relationship Id="rId76" Type="http://schemas.openxmlformats.org/officeDocument/2006/relationships/image" Target="../media/image208.png"/><Relationship Id="rId77" Type="http://schemas.openxmlformats.org/officeDocument/2006/relationships/image" Target="../media/image209.png"/><Relationship Id="rId78" Type="http://schemas.openxmlformats.org/officeDocument/2006/relationships/image" Target="../media/image210.png"/><Relationship Id="rId79" Type="http://schemas.openxmlformats.org/officeDocument/2006/relationships/image" Target="../media/image2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214.png"/><Relationship Id="rId11" Type="http://schemas.openxmlformats.org/officeDocument/2006/relationships/image" Target="../media/image215.png"/><Relationship Id="rId12" Type="http://schemas.openxmlformats.org/officeDocument/2006/relationships/image" Target="../media/image216.png"/><Relationship Id="rId13" Type="http://schemas.openxmlformats.org/officeDocument/2006/relationships/image" Target="../media/image217.png"/><Relationship Id="rId14" Type="http://schemas.openxmlformats.org/officeDocument/2006/relationships/image" Target="../media/image218.png"/><Relationship Id="rId15" Type="http://schemas.openxmlformats.org/officeDocument/2006/relationships/image" Target="../media/image219.png"/><Relationship Id="rId16" Type="http://schemas.openxmlformats.org/officeDocument/2006/relationships/image" Target="../media/image220.png"/><Relationship Id="rId17" Type="http://schemas.openxmlformats.org/officeDocument/2006/relationships/image" Target="../media/image221.png"/><Relationship Id="rId18" Type="http://schemas.openxmlformats.org/officeDocument/2006/relationships/image" Target="../media/image222.png"/><Relationship Id="rId19" Type="http://schemas.openxmlformats.org/officeDocument/2006/relationships/image" Target="../media/image223.png"/><Relationship Id="rId20" Type="http://schemas.openxmlformats.org/officeDocument/2006/relationships/image" Target="../media/image224.png"/><Relationship Id="rId21" Type="http://schemas.openxmlformats.org/officeDocument/2006/relationships/image" Target="../media/image225.png"/><Relationship Id="rId22" Type="http://schemas.openxmlformats.org/officeDocument/2006/relationships/image" Target="../media/image226.png"/><Relationship Id="rId23" Type="http://schemas.openxmlformats.org/officeDocument/2006/relationships/image" Target="../media/image227.png"/><Relationship Id="rId24" Type="http://schemas.openxmlformats.org/officeDocument/2006/relationships/image" Target="../media/image228.png"/><Relationship Id="rId25" Type="http://schemas.openxmlformats.org/officeDocument/2006/relationships/image" Target="../media/image229.png"/><Relationship Id="rId26" Type="http://schemas.openxmlformats.org/officeDocument/2006/relationships/image" Target="../media/image230.png"/><Relationship Id="rId27" Type="http://schemas.openxmlformats.org/officeDocument/2006/relationships/image" Target="../media/image231.png"/><Relationship Id="rId28" Type="http://schemas.openxmlformats.org/officeDocument/2006/relationships/image" Target="../media/image232.png"/><Relationship Id="rId29" Type="http://schemas.openxmlformats.org/officeDocument/2006/relationships/image" Target="../media/image233.png"/><Relationship Id="rId30" Type="http://schemas.openxmlformats.org/officeDocument/2006/relationships/image" Target="../media/image234.png"/><Relationship Id="rId31" Type="http://schemas.openxmlformats.org/officeDocument/2006/relationships/image" Target="../media/image235.png"/><Relationship Id="rId32" Type="http://schemas.openxmlformats.org/officeDocument/2006/relationships/image" Target="../media/image236.png"/><Relationship Id="rId33" Type="http://schemas.openxmlformats.org/officeDocument/2006/relationships/image" Target="../media/image237.png"/><Relationship Id="rId34" Type="http://schemas.openxmlformats.org/officeDocument/2006/relationships/image" Target="../media/image238.png"/><Relationship Id="rId35" Type="http://schemas.openxmlformats.org/officeDocument/2006/relationships/image" Target="../media/image239.png"/><Relationship Id="rId36" Type="http://schemas.openxmlformats.org/officeDocument/2006/relationships/image" Target="../media/image240.png"/><Relationship Id="rId37" Type="http://schemas.openxmlformats.org/officeDocument/2006/relationships/image" Target="../media/image241.png"/><Relationship Id="rId38" Type="http://schemas.openxmlformats.org/officeDocument/2006/relationships/image" Target="../media/image242.png"/><Relationship Id="rId39" Type="http://schemas.openxmlformats.org/officeDocument/2006/relationships/image" Target="../media/image243.png"/><Relationship Id="rId40" Type="http://schemas.openxmlformats.org/officeDocument/2006/relationships/image" Target="../media/image244.png"/><Relationship Id="rId41" Type="http://schemas.openxmlformats.org/officeDocument/2006/relationships/image" Target="../media/image245.png"/><Relationship Id="rId42" Type="http://schemas.openxmlformats.org/officeDocument/2006/relationships/image" Target="../media/image246.png"/><Relationship Id="rId43" Type="http://schemas.openxmlformats.org/officeDocument/2006/relationships/image" Target="../media/image247.png"/><Relationship Id="rId44" Type="http://schemas.openxmlformats.org/officeDocument/2006/relationships/image" Target="../media/image248.png"/><Relationship Id="rId45" Type="http://schemas.openxmlformats.org/officeDocument/2006/relationships/image" Target="../media/image249.png"/><Relationship Id="rId46" Type="http://schemas.openxmlformats.org/officeDocument/2006/relationships/image" Target="../media/image250.png"/><Relationship Id="rId47" Type="http://schemas.openxmlformats.org/officeDocument/2006/relationships/image" Target="../media/image251.png"/><Relationship Id="rId48" Type="http://schemas.openxmlformats.org/officeDocument/2006/relationships/image" Target="../media/image252.png"/><Relationship Id="rId49" Type="http://schemas.openxmlformats.org/officeDocument/2006/relationships/image" Target="../media/image253.png"/><Relationship Id="rId50" Type="http://schemas.openxmlformats.org/officeDocument/2006/relationships/image" Target="../media/image254.png"/><Relationship Id="rId51" Type="http://schemas.openxmlformats.org/officeDocument/2006/relationships/image" Target="../media/image255.png"/><Relationship Id="rId52" Type="http://schemas.openxmlformats.org/officeDocument/2006/relationships/image" Target="../media/image256.png"/><Relationship Id="rId53" Type="http://schemas.openxmlformats.org/officeDocument/2006/relationships/image" Target="../media/image257.png"/><Relationship Id="rId54" Type="http://schemas.openxmlformats.org/officeDocument/2006/relationships/image" Target="../media/image258.png"/><Relationship Id="rId55" Type="http://schemas.openxmlformats.org/officeDocument/2006/relationships/image" Target="../media/image259.png"/><Relationship Id="rId56" Type="http://schemas.openxmlformats.org/officeDocument/2006/relationships/image" Target="../media/image260.png"/><Relationship Id="rId57" Type="http://schemas.openxmlformats.org/officeDocument/2006/relationships/image" Target="../media/image261.png"/><Relationship Id="rId58" Type="http://schemas.openxmlformats.org/officeDocument/2006/relationships/image" Target="../media/image262.png"/><Relationship Id="rId59" Type="http://schemas.openxmlformats.org/officeDocument/2006/relationships/image" Target="../media/image263.png"/><Relationship Id="rId60" Type="http://schemas.openxmlformats.org/officeDocument/2006/relationships/image" Target="../media/image264.png"/><Relationship Id="rId61" Type="http://schemas.openxmlformats.org/officeDocument/2006/relationships/image" Target="../media/image265.png"/><Relationship Id="rId62" Type="http://schemas.openxmlformats.org/officeDocument/2006/relationships/image" Target="../media/image266.png"/><Relationship Id="rId63" Type="http://schemas.openxmlformats.org/officeDocument/2006/relationships/image" Target="../media/image267.png"/><Relationship Id="rId64" Type="http://schemas.openxmlformats.org/officeDocument/2006/relationships/image" Target="../media/image268.png"/><Relationship Id="rId65" Type="http://schemas.openxmlformats.org/officeDocument/2006/relationships/image" Target="../media/image26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0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1.png"/><Relationship Id="rId10" Type="http://schemas.openxmlformats.org/officeDocument/2006/relationships/image" Target="../media/image214.png"/><Relationship Id="rId11" Type="http://schemas.openxmlformats.org/officeDocument/2006/relationships/image" Target="../media/image271.png"/><Relationship Id="rId12" Type="http://schemas.openxmlformats.org/officeDocument/2006/relationships/image" Target="../media/image161.png"/><Relationship Id="rId13" Type="http://schemas.openxmlformats.org/officeDocument/2006/relationships/image" Target="../media/image272.png"/><Relationship Id="rId14" Type="http://schemas.openxmlformats.org/officeDocument/2006/relationships/image" Target="../media/image273.png"/><Relationship Id="rId15" Type="http://schemas.openxmlformats.org/officeDocument/2006/relationships/image" Target="../media/image274.png"/><Relationship Id="rId16" Type="http://schemas.openxmlformats.org/officeDocument/2006/relationships/image" Target="../media/image275.png"/><Relationship Id="rId17" Type="http://schemas.openxmlformats.org/officeDocument/2006/relationships/image" Target="../media/image276.png"/><Relationship Id="rId18" Type="http://schemas.openxmlformats.org/officeDocument/2006/relationships/image" Target="../media/image277.png"/><Relationship Id="rId19" Type="http://schemas.openxmlformats.org/officeDocument/2006/relationships/image" Target="../media/image278.png"/><Relationship Id="rId20" Type="http://schemas.openxmlformats.org/officeDocument/2006/relationships/image" Target="../media/image279.png"/><Relationship Id="rId21" Type="http://schemas.openxmlformats.org/officeDocument/2006/relationships/image" Target="../media/image280.png"/><Relationship Id="rId22" Type="http://schemas.openxmlformats.org/officeDocument/2006/relationships/image" Target="../media/image281.png"/><Relationship Id="rId23" Type="http://schemas.openxmlformats.org/officeDocument/2006/relationships/image" Target="../media/image282.png"/><Relationship Id="rId24" Type="http://schemas.openxmlformats.org/officeDocument/2006/relationships/image" Target="../media/image283.png"/><Relationship Id="rId25" Type="http://schemas.openxmlformats.org/officeDocument/2006/relationships/image" Target="../media/image284.png"/><Relationship Id="rId26" Type="http://schemas.openxmlformats.org/officeDocument/2006/relationships/image" Target="../media/image285.png"/><Relationship Id="rId27" Type="http://schemas.openxmlformats.org/officeDocument/2006/relationships/image" Target="../media/image286.png"/><Relationship Id="rId28" Type="http://schemas.openxmlformats.org/officeDocument/2006/relationships/image" Target="../media/image287.png"/><Relationship Id="rId29" Type="http://schemas.openxmlformats.org/officeDocument/2006/relationships/image" Target="../media/image288.png"/><Relationship Id="rId30" Type="http://schemas.openxmlformats.org/officeDocument/2006/relationships/image" Target="../media/image289.png"/><Relationship Id="rId31" Type="http://schemas.openxmlformats.org/officeDocument/2006/relationships/image" Target="../media/image290.png"/><Relationship Id="rId32" Type="http://schemas.openxmlformats.org/officeDocument/2006/relationships/image" Target="../media/image122.png"/><Relationship Id="rId33" Type="http://schemas.openxmlformats.org/officeDocument/2006/relationships/image" Target="../media/image291.png"/><Relationship Id="rId34" Type="http://schemas.openxmlformats.org/officeDocument/2006/relationships/image" Target="../media/image292.png"/><Relationship Id="rId35" Type="http://schemas.openxmlformats.org/officeDocument/2006/relationships/image" Target="../media/image293.png"/><Relationship Id="rId36" Type="http://schemas.openxmlformats.org/officeDocument/2006/relationships/image" Target="../media/image294.png"/><Relationship Id="rId37" Type="http://schemas.openxmlformats.org/officeDocument/2006/relationships/image" Target="../media/image295.png"/><Relationship Id="rId38" Type="http://schemas.openxmlformats.org/officeDocument/2006/relationships/image" Target="../media/image296.png"/><Relationship Id="rId39" Type="http://schemas.openxmlformats.org/officeDocument/2006/relationships/image" Target="../media/image297.png"/><Relationship Id="rId40" Type="http://schemas.openxmlformats.org/officeDocument/2006/relationships/image" Target="../media/image298.png"/><Relationship Id="rId41" Type="http://schemas.openxmlformats.org/officeDocument/2006/relationships/image" Target="../media/image299.png"/><Relationship Id="rId42" Type="http://schemas.openxmlformats.org/officeDocument/2006/relationships/image" Target="../media/image300.png"/><Relationship Id="rId43" Type="http://schemas.openxmlformats.org/officeDocument/2006/relationships/image" Target="../media/image301.png"/><Relationship Id="rId44" Type="http://schemas.openxmlformats.org/officeDocument/2006/relationships/image" Target="../media/image302.png"/><Relationship Id="rId45" Type="http://schemas.openxmlformats.org/officeDocument/2006/relationships/image" Target="../media/image303.png"/><Relationship Id="rId46" Type="http://schemas.openxmlformats.org/officeDocument/2006/relationships/image" Target="../media/image304.png"/><Relationship Id="rId47" Type="http://schemas.openxmlformats.org/officeDocument/2006/relationships/image" Target="../media/image305.png"/><Relationship Id="rId48" Type="http://schemas.openxmlformats.org/officeDocument/2006/relationships/image" Target="../media/image306.png"/><Relationship Id="rId49" Type="http://schemas.openxmlformats.org/officeDocument/2006/relationships/image" Target="../media/image307.png"/><Relationship Id="rId50" Type="http://schemas.openxmlformats.org/officeDocument/2006/relationships/image" Target="../media/image308.png"/><Relationship Id="rId51" Type="http://schemas.openxmlformats.org/officeDocument/2006/relationships/image" Target="../media/image309.png"/><Relationship Id="rId52" Type="http://schemas.openxmlformats.org/officeDocument/2006/relationships/image" Target="../media/image310.png"/><Relationship Id="rId53" Type="http://schemas.openxmlformats.org/officeDocument/2006/relationships/image" Target="../media/image311.png"/><Relationship Id="rId54" Type="http://schemas.openxmlformats.org/officeDocument/2006/relationships/image" Target="../media/image312.png"/><Relationship Id="rId55" Type="http://schemas.openxmlformats.org/officeDocument/2006/relationships/image" Target="../media/image313.png"/><Relationship Id="rId56" Type="http://schemas.openxmlformats.org/officeDocument/2006/relationships/image" Target="../media/image314.png"/><Relationship Id="rId57" Type="http://schemas.openxmlformats.org/officeDocument/2006/relationships/image" Target="../media/image315.png"/><Relationship Id="rId58" Type="http://schemas.openxmlformats.org/officeDocument/2006/relationships/image" Target="../media/image316.png"/><Relationship Id="rId59" Type="http://schemas.openxmlformats.org/officeDocument/2006/relationships/image" Target="../media/image317.png"/><Relationship Id="rId60" Type="http://schemas.openxmlformats.org/officeDocument/2006/relationships/image" Target="../media/image318.png"/><Relationship Id="rId61" Type="http://schemas.openxmlformats.org/officeDocument/2006/relationships/image" Target="../media/image319.png"/><Relationship Id="rId62" Type="http://schemas.openxmlformats.org/officeDocument/2006/relationships/image" Target="../media/image320.png"/><Relationship Id="rId63" Type="http://schemas.openxmlformats.org/officeDocument/2006/relationships/image" Target="../media/image321.png"/><Relationship Id="rId64" Type="http://schemas.openxmlformats.org/officeDocument/2006/relationships/image" Target="../media/image322.png"/><Relationship Id="rId65" Type="http://schemas.openxmlformats.org/officeDocument/2006/relationships/image" Target="../media/image323.png"/><Relationship Id="rId66" Type="http://schemas.openxmlformats.org/officeDocument/2006/relationships/image" Target="../media/image3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5.png"/><Relationship Id="rId3" Type="http://schemas.openxmlformats.org/officeDocument/2006/relationships/image" Target="../media/image3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26.png"/><Relationship Id="rId10" Type="http://schemas.openxmlformats.org/officeDocument/2006/relationships/image" Target="../media/image327.png"/><Relationship Id="rId11" Type="http://schemas.openxmlformats.org/officeDocument/2006/relationships/image" Target="../media/image328.png"/><Relationship Id="rId12" Type="http://schemas.openxmlformats.org/officeDocument/2006/relationships/image" Target="../media/image329.png"/><Relationship Id="rId13" Type="http://schemas.openxmlformats.org/officeDocument/2006/relationships/image" Target="../media/image330.png"/><Relationship Id="rId14" Type="http://schemas.openxmlformats.org/officeDocument/2006/relationships/image" Target="../media/image331.png"/><Relationship Id="rId15" Type="http://schemas.openxmlformats.org/officeDocument/2006/relationships/image" Target="../media/image332.png"/><Relationship Id="rId16" Type="http://schemas.openxmlformats.org/officeDocument/2006/relationships/image" Target="../media/image333.png"/><Relationship Id="rId17" Type="http://schemas.openxmlformats.org/officeDocument/2006/relationships/image" Target="../media/image334.png"/><Relationship Id="rId18" Type="http://schemas.openxmlformats.org/officeDocument/2006/relationships/image" Target="../media/image335.png"/><Relationship Id="rId19" Type="http://schemas.openxmlformats.org/officeDocument/2006/relationships/image" Target="../media/image336.png"/><Relationship Id="rId20" Type="http://schemas.openxmlformats.org/officeDocument/2006/relationships/image" Target="../media/image337.png"/><Relationship Id="rId21" Type="http://schemas.openxmlformats.org/officeDocument/2006/relationships/image" Target="../media/image338.png"/><Relationship Id="rId22" Type="http://schemas.openxmlformats.org/officeDocument/2006/relationships/image" Target="../media/image339.png"/><Relationship Id="rId23" Type="http://schemas.openxmlformats.org/officeDocument/2006/relationships/image" Target="../media/image340.png"/><Relationship Id="rId24" Type="http://schemas.openxmlformats.org/officeDocument/2006/relationships/image" Target="../media/image341.png"/><Relationship Id="rId25" Type="http://schemas.openxmlformats.org/officeDocument/2006/relationships/image" Target="../media/image342.png"/><Relationship Id="rId26" Type="http://schemas.openxmlformats.org/officeDocument/2006/relationships/image" Target="../media/image343.png"/><Relationship Id="rId27" Type="http://schemas.openxmlformats.org/officeDocument/2006/relationships/image" Target="../media/image344.png"/><Relationship Id="rId28" Type="http://schemas.openxmlformats.org/officeDocument/2006/relationships/image" Target="../media/image345.png"/><Relationship Id="rId29" Type="http://schemas.openxmlformats.org/officeDocument/2006/relationships/image" Target="../media/image346.png"/><Relationship Id="rId30" Type="http://schemas.openxmlformats.org/officeDocument/2006/relationships/image" Target="../media/image347.png"/><Relationship Id="rId31" Type="http://schemas.openxmlformats.org/officeDocument/2006/relationships/image" Target="../media/image348.png"/><Relationship Id="rId32" Type="http://schemas.openxmlformats.org/officeDocument/2006/relationships/image" Target="../media/image349.png"/><Relationship Id="rId33" Type="http://schemas.openxmlformats.org/officeDocument/2006/relationships/image" Target="../media/image350.png"/><Relationship Id="rId34" Type="http://schemas.openxmlformats.org/officeDocument/2006/relationships/image" Target="../media/image351.png"/><Relationship Id="rId35" Type="http://schemas.openxmlformats.org/officeDocument/2006/relationships/image" Target="../media/image352.png"/><Relationship Id="rId36" Type="http://schemas.openxmlformats.org/officeDocument/2006/relationships/image" Target="../media/image353.png"/><Relationship Id="rId37" Type="http://schemas.openxmlformats.org/officeDocument/2006/relationships/image" Target="../media/image354.png"/><Relationship Id="rId38" Type="http://schemas.openxmlformats.org/officeDocument/2006/relationships/image" Target="../media/image355.png"/><Relationship Id="rId39" Type="http://schemas.openxmlformats.org/officeDocument/2006/relationships/image" Target="../media/image356.png"/><Relationship Id="rId40" Type="http://schemas.openxmlformats.org/officeDocument/2006/relationships/image" Target="../media/image357.png"/><Relationship Id="rId41" Type="http://schemas.openxmlformats.org/officeDocument/2006/relationships/image" Target="../media/image358.png"/><Relationship Id="rId42" Type="http://schemas.openxmlformats.org/officeDocument/2006/relationships/image" Target="../media/image359.png"/><Relationship Id="rId43" Type="http://schemas.openxmlformats.org/officeDocument/2006/relationships/image" Target="../media/image360.png"/><Relationship Id="rId44" Type="http://schemas.openxmlformats.org/officeDocument/2006/relationships/image" Target="../media/image361.png"/><Relationship Id="rId45" Type="http://schemas.openxmlformats.org/officeDocument/2006/relationships/image" Target="../media/image362.png"/><Relationship Id="rId46" Type="http://schemas.openxmlformats.org/officeDocument/2006/relationships/image" Target="../media/image363.png"/><Relationship Id="rId47" Type="http://schemas.openxmlformats.org/officeDocument/2006/relationships/image" Target="../media/image364.png"/><Relationship Id="rId48" Type="http://schemas.openxmlformats.org/officeDocument/2006/relationships/image" Target="../media/image365.png"/><Relationship Id="rId49" Type="http://schemas.openxmlformats.org/officeDocument/2006/relationships/image" Target="../media/image366.png"/><Relationship Id="rId50" Type="http://schemas.openxmlformats.org/officeDocument/2006/relationships/image" Target="../media/image367.png"/><Relationship Id="rId51" Type="http://schemas.openxmlformats.org/officeDocument/2006/relationships/image" Target="../media/image368.png"/><Relationship Id="rId52" Type="http://schemas.openxmlformats.org/officeDocument/2006/relationships/image" Target="../media/image369.png"/><Relationship Id="rId53" Type="http://schemas.openxmlformats.org/officeDocument/2006/relationships/image" Target="../media/image370.png"/><Relationship Id="rId54" Type="http://schemas.openxmlformats.org/officeDocument/2006/relationships/image" Target="../media/image371.png"/><Relationship Id="rId55" Type="http://schemas.openxmlformats.org/officeDocument/2006/relationships/image" Target="../media/image372.png"/><Relationship Id="rId56" Type="http://schemas.openxmlformats.org/officeDocument/2006/relationships/image" Target="../media/image373.png"/><Relationship Id="rId57" Type="http://schemas.openxmlformats.org/officeDocument/2006/relationships/image" Target="../media/image374.png"/><Relationship Id="rId58" Type="http://schemas.openxmlformats.org/officeDocument/2006/relationships/image" Target="../media/image37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6.png"/><Relationship Id="rId3" Type="http://schemas.openxmlformats.org/officeDocument/2006/relationships/image" Target="../media/image377.png"/><Relationship Id="rId4" Type="http://schemas.openxmlformats.org/officeDocument/2006/relationships/image" Target="../media/image378.png"/><Relationship Id="rId5" Type="http://schemas.openxmlformats.org/officeDocument/2006/relationships/image" Target="../media/image379.png"/><Relationship Id="rId6" Type="http://schemas.openxmlformats.org/officeDocument/2006/relationships/image" Target="../media/image380.png"/><Relationship Id="rId7" Type="http://schemas.openxmlformats.org/officeDocument/2006/relationships/image" Target="../media/image381.png"/><Relationship Id="rId8" Type="http://schemas.openxmlformats.org/officeDocument/2006/relationships/image" Target="../media/image382.png"/><Relationship Id="rId9" Type="http://schemas.openxmlformats.org/officeDocument/2006/relationships/image" Target="../media/image383.png"/><Relationship Id="rId10" Type="http://schemas.openxmlformats.org/officeDocument/2006/relationships/image" Target="../media/image384.png"/><Relationship Id="rId11" Type="http://schemas.openxmlformats.org/officeDocument/2006/relationships/image" Target="../media/image385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327.png"/><Relationship Id="rId19" Type="http://schemas.openxmlformats.org/officeDocument/2006/relationships/image" Target="../media/image386.png"/><Relationship Id="rId20" Type="http://schemas.openxmlformats.org/officeDocument/2006/relationships/image" Target="../media/image387.png"/><Relationship Id="rId21" Type="http://schemas.openxmlformats.org/officeDocument/2006/relationships/image" Target="../media/image388.png"/><Relationship Id="rId22" Type="http://schemas.openxmlformats.org/officeDocument/2006/relationships/image" Target="../media/image389.png"/><Relationship Id="rId23" Type="http://schemas.openxmlformats.org/officeDocument/2006/relationships/image" Target="../media/image390.png"/><Relationship Id="rId24" Type="http://schemas.openxmlformats.org/officeDocument/2006/relationships/image" Target="../media/image391.png"/><Relationship Id="rId25" Type="http://schemas.openxmlformats.org/officeDocument/2006/relationships/image" Target="../media/image392.png"/><Relationship Id="rId26" Type="http://schemas.openxmlformats.org/officeDocument/2006/relationships/image" Target="../media/image393.png"/><Relationship Id="rId27" Type="http://schemas.openxmlformats.org/officeDocument/2006/relationships/image" Target="../media/image394.png"/><Relationship Id="rId28" Type="http://schemas.openxmlformats.org/officeDocument/2006/relationships/image" Target="../media/image395.png"/><Relationship Id="rId29" Type="http://schemas.openxmlformats.org/officeDocument/2006/relationships/image" Target="../media/image396.png"/><Relationship Id="rId30" Type="http://schemas.openxmlformats.org/officeDocument/2006/relationships/image" Target="../media/image397.png"/><Relationship Id="rId31" Type="http://schemas.openxmlformats.org/officeDocument/2006/relationships/image" Target="../media/image398.png"/><Relationship Id="rId32" Type="http://schemas.openxmlformats.org/officeDocument/2006/relationships/image" Target="../media/image399.png"/><Relationship Id="rId33" Type="http://schemas.openxmlformats.org/officeDocument/2006/relationships/image" Target="../media/image400.png"/><Relationship Id="rId34" Type="http://schemas.openxmlformats.org/officeDocument/2006/relationships/image" Target="../media/image401.png"/><Relationship Id="rId35" Type="http://schemas.openxmlformats.org/officeDocument/2006/relationships/image" Target="../media/image402.png"/><Relationship Id="rId36" Type="http://schemas.openxmlformats.org/officeDocument/2006/relationships/image" Target="../media/image403.png"/><Relationship Id="rId37" Type="http://schemas.openxmlformats.org/officeDocument/2006/relationships/image" Target="../media/image404.png"/><Relationship Id="rId38" Type="http://schemas.openxmlformats.org/officeDocument/2006/relationships/image" Target="../media/image405.png"/><Relationship Id="rId39" Type="http://schemas.openxmlformats.org/officeDocument/2006/relationships/image" Target="../media/image406.png"/><Relationship Id="rId40" Type="http://schemas.openxmlformats.org/officeDocument/2006/relationships/image" Target="../media/image407.png"/><Relationship Id="rId41" Type="http://schemas.openxmlformats.org/officeDocument/2006/relationships/image" Target="../media/image408.png"/><Relationship Id="rId42" Type="http://schemas.openxmlformats.org/officeDocument/2006/relationships/image" Target="../media/image409.png"/><Relationship Id="rId43" Type="http://schemas.openxmlformats.org/officeDocument/2006/relationships/image" Target="../media/image410.png"/><Relationship Id="rId44" Type="http://schemas.openxmlformats.org/officeDocument/2006/relationships/image" Target="../media/image411.png"/><Relationship Id="rId45" Type="http://schemas.openxmlformats.org/officeDocument/2006/relationships/image" Target="../media/image412.png"/><Relationship Id="rId46" Type="http://schemas.openxmlformats.org/officeDocument/2006/relationships/image" Target="../media/image413.png"/><Relationship Id="rId47" Type="http://schemas.openxmlformats.org/officeDocument/2006/relationships/image" Target="../media/image414.png"/><Relationship Id="rId48" Type="http://schemas.openxmlformats.org/officeDocument/2006/relationships/image" Target="../media/image415.png"/><Relationship Id="rId49" Type="http://schemas.openxmlformats.org/officeDocument/2006/relationships/image" Target="../media/image416.png"/><Relationship Id="rId50" Type="http://schemas.openxmlformats.org/officeDocument/2006/relationships/image" Target="../media/image417.png"/><Relationship Id="rId51" Type="http://schemas.openxmlformats.org/officeDocument/2006/relationships/image" Target="../media/image418.png"/><Relationship Id="rId52" Type="http://schemas.openxmlformats.org/officeDocument/2006/relationships/image" Target="../media/image419.png"/><Relationship Id="rId53" Type="http://schemas.openxmlformats.org/officeDocument/2006/relationships/image" Target="../media/image420.png"/><Relationship Id="rId54" Type="http://schemas.openxmlformats.org/officeDocument/2006/relationships/image" Target="../media/image421.png"/><Relationship Id="rId55" Type="http://schemas.openxmlformats.org/officeDocument/2006/relationships/image" Target="../media/image422.png"/><Relationship Id="rId56" Type="http://schemas.openxmlformats.org/officeDocument/2006/relationships/image" Target="../media/image423.png"/><Relationship Id="rId57" Type="http://schemas.openxmlformats.org/officeDocument/2006/relationships/image" Target="../media/image424.png"/><Relationship Id="rId58" Type="http://schemas.openxmlformats.org/officeDocument/2006/relationships/image" Target="../media/image425.png"/><Relationship Id="rId59" Type="http://schemas.openxmlformats.org/officeDocument/2006/relationships/image" Target="../media/image426.png"/><Relationship Id="rId60" Type="http://schemas.openxmlformats.org/officeDocument/2006/relationships/image" Target="../media/image427.png"/><Relationship Id="rId61" Type="http://schemas.openxmlformats.org/officeDocument/2006/relationships/image" Target="../media/image428.png"/><Relationship Id="rId62" Type="http://schemas.openxmlformats.org/officeDocument/2006/relationships/image" Target="../media/image429.png"/><Relationship Id="rId63" Type="http://schemas.openxmlformats.org/officeDocument/2006/relationships/image" Target="../media/image430.png"/><Relationship Id="rId64" Type="http://schemas.openxmlformats.org/officeDocument/2006/relationships/image" Target="../media/image431.png"/><Relationship Id="rId65" Type="http://schemas.openxmlformats.org/officeDocument/2006/relationships/image" Target="../media/image432.png"/><Relationship Id="rId66" Type="http://schemas.openxmlformats.org/officeDocument/2006/relationships/image" Target="../media/image433.png"/><Relationship Id="rId67" Type="http://schemas.openxmlformats.org/officeDocument/2006/relationships/image" Target="../media/image434.png"/><Relationship Id="rId68" Type="http://schemas.openxmlformats.org/officeDocument/2006/relationships/image" Target="../media/image435.png"/><Relationship Id="rId69" Type="http://schemas.openxmlformats.org/officeDocument/2006/relationships/image" Target="../media/image436.png"/><Relationship Id="rId70" Type="http://schemas.openxmlformats.org/officeDocument/2006/relationships/image" Target="../media/image437.png"/><Relationship Id="rId71" Type="http://schemas.openxmlformats.org/officeDocument/2006/relationships/image" Target="../media/image438.png"/><Relationship Id="rId72" Type="http://schemas.openxmlformats.org/officeDocument/2006/relationships/image" Target="../media/image439.png"/><Relationship Id="rId73" Type="http://schemas.openxmlformats.org/officeDocument/2006/relationships/image" Target="../media/image440.png"/><Relationship Id="rId74" Type="http://schemas.openxmlformats.org/officeDocument/2006/relationships/image" Target="../media/image441.png"/><Relationship Id="rId75" Type="http://schemas.openxmlformats.org/officeDocument/2006/relationships/image" Target="../media/image442.png"/><Relationship Id="rId76" Type="http://schemas.openxmlformats.org/officeDocument/2006/relationships/image" Target="../media/image443.png"/><Relationship Id="rId77" Type="http://schemas.openxmlformats.org/officeDocument/2006/relationships/image" Target="../media/image444.png"/><Relationship Id="rId78" Type="http://schemas.openxmlformats.org/officeDocument/2006/relationships/image" Target="../media/image445.png"/><Relationship Id="rId79" Type="http://schemas.openxmlformats.org/officeDocument/2006/relationships/image" Target="../media/image446.png"/><Relationship Id="rId80" Type="http://schemas.openxmlformats.org/officeDocument/2006/relationships/image" Target="../media/image447.png"/><Relationship Id="rId81" Type="http://schemas.openxmlformats.org/officeDocument/2006/relationships/image" Target="../media/image448.png"/><Relationship Id="rId82" Type="http://schemas.openxmlformats.org/officeDocument/2006/relationships/image" Target="../media/image449.png"/><Relationship Id="rId83" Type="http://schemas.openxmlformats.org/officeDocument/2006/relationships/image" Target="../media/image4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1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1.png"/><Relationship Id="rId10" Type="http://schemas.openxmlformats.org/officeDocument/2006/relationships/image" Target="../media/image327.png"/><Relationship Id="rId11" Type="http://schemas.openxmlformats.org/officeDocument/2006/relationships/image" Target="../media/image226.png"/><Relationship Id="rId12" Type="http://schemas.openxmlformats.org/officeDocument/2006/relationships/image" Target="../media/image452.png"/><Relationship Id="rId13" Type="http://schemas.openxmlformats.org/officeDocument/2006/relationships/image" Target="../media/image453.png"/><Relationship Id="rId14" Type="http://schemas.openxmlformats.org/officeDocument/2006/relationships/image" Target="../media/image454.png"/><Relationship Id="rId15" Type="http://schemas.openxmlformats.org/officeDocument/2006/relationships/image" Target="../media/image455.png"/><Relationship Id="rId16" Type="http://schemas.openxmlformats.org/officeDocument/2006/relationships/image" Target="../media/image230.png"/><Relationship Id="rId17" Type="http://schemas.openxmlformats.org/officeDocument/2006/relationships/image" Target="../media/image456.png"/><Relationship Id="rId18" Type="http://schemas.openxmlformats.org/officeDocument/2006/relationships/image" Target="../media/image457.png"/><Relationship Id="rId19" Type="http://schemas.openxmlformats.org/officeDocument/2006/relationships/image" Target="../media/image228.png"/><Relationship Id="rId20" Type="http://schemas.openxmlformats.org/officeDocument/2006/relationships/image" Target="../media/image217.png"/><Relationship Id="rId21" Type="http://schemas.openxmlformats.org/officeDocument/2006/relationships/image" Target="../media/image225.png"/><Relationship Id="rId22" Type="http://schemas.openxmlformats.org/officeDocument/2006/relationships/image" Target="../media/image458.png"/><Relationship Id="rId23" Type="http://schemas.openxmlformats.org/officeDocument/2006/relationships/image" Target="../media/image459.png"/><Relationship Id="rId24" Type="http://schemas.openxmlformats.org/officeDocument/2006/relationships/image" Target="../media/image460.png"/><Relationship Id="rId25" Type="http://schemas.openxmlformats.org/officeDocument/2006/relationships/image" Target="../media/image461.png"/><Relationship Id="rId26" Type="http://schemas.openxmlformats.org/officeDocument/2006/relationships/image" Target="../media/image462.png"/><Relationship Id="rId27" Type="http://schemas.openxmlformats.org/officeDocument/2006/relationships/image" Target="../media/image463.png"/><Relationship Id="rId28" Type="http://schemas.openxmlformats.org/officeDocument/2006/relationships/image" Target="../media/image464.png"/><Relationship Id="rId29" Type="http://schemas.openxmlformats.org/officeDocument/2006/relationships/image" Target="../media/image465.png"/><Relationship Id="rId30" Type="http://schemas.openxmlformats.org/officeDocument/2006/relationships/image" Target="../media/image466.png"/><Relationship Id="rId31" Type="http://schemas.openxmlformats.org/officeDocument/2006/relationships/image" Target="../media/image467.png"/><Relationship Id="rId32" Type="http://schemas.openxmlformats.org/officeDocument/2006/relationships/image" Target="../media/image468.png"/><Relationship Id="rId33" Type="http://schemas.openxmlformats.org/officeDocument/2006/relationships/image" Target="../media/image469.png"/><Relationship Id="rId34" Type="http://schemas.openxmlformats.org/officeDocument/2006/relationships/image" Target="../media/image470.png"/><Relationship Id="rId35" Type="http://schemas.openxmlformats.org/officeDocument/2006/relationships/image" Target="../media/image471.png"/><Relationship Id="rId36" Type="http://schemas.openxmlformats.org/officeDocument/2006/relationships/image" Target="../media/image472.png"/><Relationship Id="rId37" Type="http://schemas.openxmlformats.org/officeDocument/2006/relationships/image" Target="../media/image473.png"/><Relationship Id="rId38" Type="http://schemas.openxmlformats.org/officeDocument/2006/relationships/image" Target="../media/image474.png"/><Relationship Id="rId39" Type="http://schemas.openxmlformats.org/officeDocument/2006/relationships/image" Target="../media/image475.png"/><Relationship Id="rId40" Type="http://schemas.openxmlformats.org/officeDocument/2006/relationships/image" Target="../media/image476.png"/><Relationship Id="rId41" Type="http://schemas.openxmlformats.org/officeDocument/2006/relationships/image" Target="../media/image477.png"/><Relationship Id="rId42" Type="http://schemas.openxmlformats.org/officeDocument/2006/relationships/image" Target="../media/image478.png"/><Relationship Id="rId43" Type="http://schemas.openxmlformats.org/officeDocument/2006/relationships/image" Target="../media/image479.png"/><Relationship Id="rId44" Type="http://schemas.openxmlformats.org/officeDocument/2006/relationships/image" Target="../media/image480.png"/><Relationship Id="rId45" Type="http://schemas.openxmlformats.org/officeDocument/2006/relationships/image" Target="../media/image481.png"/><Relationship Id="rId46" Type="http://schemas.openxmlformats.org/officeDocument/2006/relationships/image" Target="../media/image482.png"/><Relationship Id="rId47" Type="http://schemas.openxmlformats.org/officeDocument/2006/relationships/image" Target="../media/image483.png"/><Relationship Id="rId48" Type="http://schemas.openxmlformats.org/officeDocument/2006/relationships/image" Target="../media/image484.png"/><Relationship Id="rId49" Type="http://schemas.openxmlformats.org/officeDocument/2006/relationships/image" Target="../media/image485.png"/><Relationship Id="rId50" Type="http://schemas.openxmlformats.org/officeDocument/2006/relationships/image" Target="../media/image48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33665" y="1265427"/>
            <a:ext cx="4000500" cy="4000500"/>
          </a:xfrm>
          <a:custGeom>
            <a:avLst/>
            <a:gdLst/>
            <a:ahLst/>
            <a:cxnLst/>
            <a:rect l="l" t="t" r="r" b="b"/>
            <a:pathLst>
              <a:path w="4000500" h="4000500">
                <a:moveTo>
                  <a:pt x="4000500" y="2000250"/>
                </a:moveTo>
                <a:lnTo>
                  <a:pt x="3999921" y="2048849"/>
                </a:lnTo>
                <a:lnTo>
                  <a:pt x="3998193" y="2097164"/>
                </a:lnTo>
                <a:lnTo>
                  <a:pt x="3995329" y="2145181"/>
                </a:lnTo>
                <a:lnTo>
                  <a:pt x="3991343" y="2192887"/>
                </a:lnTo>
                <a:lnTo>
                  <a:pt x="3986247" y="2240270"/>
                </a:lnTo>
                <a:lnTo>
                  <a:pt x="3980054" y="2287316"/>
                </a:lnTo>
                <a:lnTo>
                  <a:pt x="3972778" y="2334011"/>
                </a:lnTo>
                <a:lnTo>
                  <a:pt x="3964432" y="2380344"/>
                </a:lnTo>
                <a:lnTo>
                  <a:pt x="3955028" y="2426301"/>
                </a:lnTo>
                <a:lnTo>
                  <a:pt x="3944581" y="2471868"/>
                </a:lnTo>
                <a:lnTo>
                  <a:pt x="3933102" y="2517033"/>
                </a:lnTo>
                <a:lnTo>
                  <a:pt x="3920605" y="2561782"/>
                </a:lnTo>
                <a:lnTo>
                  <a:pt x="3907103" y="2606103"/>
                </a:lnTo>
                <a:lnTo>
                  <a:pt x="3892610" y="2649982"/>
                </a:lnTo>
                <a:lnTo>
                  <a:pt x="3877138" y="2693406"/>
                </a:lnTo>
                <a:lnTo>
                  <a:pt x="3860700" y="2736362"/>
                </a:lnTo>
                <a:lnTo>
                  <a:pt x="3843310" y="2778838"/>
                </a:lnTo>
                <a:lnTo>
                  <a:pt x="3824981" y="2820819"/>
                </a:lnTo>
                <a:lnTo>
                  <a:pt x="3805725" y="2862293"/>
                </a:lnTo>
                <a:lnTo>
                  <a:pt x="3785556" y="2903247"/>
                </a:lnTo>
                <a:lnTo>
                  <a:pt x="3764487" y="2943668"/>
                </a:lnTo>
                <a:lnTo>
                  <a:pt x="3742531" y="2983542"/>
                </a:lnTo>
                <a:lnTo>
                  <a:pt x="3719701" y="3022857"/>
                </a:lnTo>
                <a:lnTo>
                  <a:pt x="3696010" y="3061599"/>
                </a:lnTo>
                <a:lnTo>
                  <a:pt x="3671472" y="3099755"/>
                </a:lnTo>
                <a:lnTo>
                  <a:pt x="3646099" y="3137312"/>
                </a:lnTo>
                <a:lnTo>
                  <a:pt x="3619904" y="3174258"/>
                </a:lnTo>
                <a:lnTo>
                  <a:pt x="3592901" y="3210578"/>
                </a:lnTo>
                <a:lnTo>
                  <a:pt x="3565103" y="3246260"/>
                </a:lnTo>
                <a:lnTo>
                  <a:pt x="3536523" y="3281291"/>
                </a:lnTo>
                <a:lnTo>
                  <a:pt x="3507173" y="3315658"/>
                </a:lnTo>
                <a:lnTo>
                  <a:pt x="3477067" y="3349347"/>
                </a:lnTo>
                <a:lnTo>
                  <a:pt x="3446219" y="3382346"/>
                </a:lnTo>
                <a:lnTo>
                  <a:pt x="3414641" y="3414641"/>
                </a:lnTo>
                <a:lnTo>
                  <a:pt x="3382346" y="3446219"/>
                </a:lnTo>
                <a:lnTo>
                  <a:pt x="3349347" y="3477067"/>
                </a:lnTo>
                <a:lnTo>
                  <a:pt x="3315658" y="3507173"/>
                </a:lnTo>
                <a:lnTo>
                  <a:pt x="3281291" y="3536523"/>
                </a:lnTo>
                <a:lnTo>
                  <a:pt x="3246260" y="3565103"/>
                </a:lnTo>
                <a:lnTo>
                  <a:pt x="3210578" y="3592901"/>
                </a:lnTo>
                <a:lnTo>
                  <a:pt x="3174258" y="3619904"/>
                </a:lnTo>
                <a:lnTo>
                  <a:pt x="3137312" y="3646099"/>
                </a:lnTo>
                <a:lnTo>
                  <a:pt x="3099755" y="3671472"/>
                </a:lnTo>
                <a:lnTo>
                  <a:pt x="3061599" y="3696010"/>
                </a:lnTo>
                <a:lnTo>
                  <a:pt x="3022857" y="3719701"/>
                </a:lnTo>
                <a:lnTo>
                  <a:pt x="2983542" y="3742531"/>
                </a:lnTo>
                <a:lnTo>
                  <a:pt x="2943668" y="3764487"/>
                </a:lnTo>
                <a:lnTo>
                  <a:pt x="2903247" y="3785556"/>
                </a:lnTo>
                <a:lnTo>
                  <a:pt x="2862293" y="3805725"/>
                </a:lnTo>
                <a:lnTo>
                  <a:pt x="2820819" y="3824981"/>
                </a:lnTo>
                <a:lnTo>
                  <a:pt x="2778838" y="3843310"/>
                </a:lnTo>
                <a:lnTo>
                  <a:pt x="2736362" y="3860700"/>
                </a:lnTo>
                <a:lnTo>
                  <a:pt x="2693406" y="3877138"/>
                </a:lnTo>
                <a:lnTo>
                  <a:pt x="2649982" y="3892610"/>
                </a:lnTo>
                <a:lnTo>
                  <a:pt x="2606103" y="3907103"/>
                </a:lnTo>
                <a:lnTo>
                  <a:pt x="2561782" y="3920605"/>
                </a:lnTo>
                <a:lnTo>
                  <a:pt x="2517033" y="3933102"/>
                </a:lnTo>
                <a:lnTo>
                  <a:pt x="2471868" y="3944581"/>
                </a:lnTo>
                <a:lnTo>
                  <a:pt x="2426301" y="3955028"/>
                </a:lnTo>
                <a:lnTo>
                  <a:pt x="2380344" y="3964432"/>
                </a:lnTo>
                <a:lnTo>
                  <a:pt x="2334011" y="3972778"/>
                </a:lnTo>
                <a:lnTo>
                  <a:pt x="2287316" y="3980054"/>
                </a:lnTo>
                <a:lnTo>
                  <a:pt x="2240270" y="3986247"/>
                </a:lnTo>
                <a:lnTo>
                  <a:pt x="2192887" y="3991343"/>
                </a:lnTo>
                <a:lnTo>
                  <a:pt x="2145181" y="3995329"/>
                </a:lnTo>
                <a:lnTo>
                  <a:pt x="2097164" y="3998193"/>
                </a:lnTo>
                <a:lnTo>
                  <a:pt x="2048849" y="3999921"/>
                </a:lnTo>
                <a:lnTo>
                  <a:pt x="2000250" y="4000500"/>
                </a:lnTo>
                <a:lnTo>
                  <a:pt x="1951650" y="3999921"/>
                </a:lnTo>
                <a:lnTo>
                  <a:pt x="1903335" y="3998193"/>
                </a:lnTo>
                <a:lnTo>
                  <a:pt x="1855318" y="3995329"/>
                </a:lnTo>
                <a:lnTo>
                  <a:pt x="1807612" y="3991343"/>
                </a:lnTo>
                <a:lnTo>
                  <a:pt x="1760229" y="3986247"/>
                </a:lnTo>
                <a:lnTo>
                  <a:pt x="1713183" y="3980054"/>
                </a:lnTo>
                <a:lnTo>
                  <a:pt x="1666488" y="3972778"/>
                </a:lnTo>
                <a:lnTo>
                  <a:pt x="1620155" y="3964432"/>
                </a:lnTo>
                <a:lnTo>
                  <a:pt x="1574198" y="3955028"/>
                </a:lnTo>
                <a:lnTo>
                  <a:pt x="1528631" y="3944581"/>
                </a:lnTo>
                <a:lnTo>
                  <a:pt x="1483466" y="3933102"/>
                </a:lnTo>
                <a:lnTo>
                  <a:pt x="1438717" y="3920605"/>
                </a:lnTo>
                <a:lnTo>
                  <a:pt x="1394396" y="3907103"/>
                </a:lnTo>
                <a:lnTo>
                  <a:pt x="1350517" y="3892610"/>
                </a:lnTo>
                <a:lnTo>
                  <a:pt x="1307093" y="3877138"/>
                </a:lnTo>
                <a:lnTo>
                  <a:pt x="1264137" y="3860700"/>
                </a:lnTo>
                <a:lnTo>
                  <a:pt x="1221661" y="3843310"/>
                </a:lnTo>
                <a:lnTo>
                  <a:pt x="1179680" y="3824981"/>
                </a:lnTo>
                <a:lnTo>
                  <a:pt x="1138206" y="3805725"/>
                </a:lnTo>
                <a:lnTo>
                  <a:pt x="1097252" y="3785556"/>
                </a:lnTo>
                <a:lnTo>
                  <a:pt x="1056831" y="3764487"/>
                </a:lnTo>
                <a:lnTo>
                  <a:pt x="1016957" y="3742531"/>
                </a:lnTo>
                <a:lnTo>
                  <a:pt x="977642" y="3719701"/>
                </a:lnTo>
                <a:lnTo>
                  <a:pt x="938900" y="3696010"/>
                </a:lnTo>
                <a:lnTo>
                  <a:pt x="900744" y="3671472"/>
                </a:lnTo>
                <a:lnTo>
                  <a:pt x="863187" y="3646099"/>
                </a:lnTo>
                <a:lnTo>
                  <a:pt x="826241" y="3619904"/>
                </a:lnTo>
                <a:lnTo>
                  <a:pt x="789921" y="3592901"/>
                </a:lnTo>
                <a:lnTo>
                  <a:pt x="754239" y="3565103"/>
                </a:lnTo>
                <a:lnTo>
                  <a:pt x="719208" y="3536523"/>
                </a:lnTo>
                <a:lnTo>
                  <a:pt x="684841" y="3507173"/>
                </a:lnTo>
                <a:lnTo>
                  <a:pt x="651152" y="3477067"/>
                </a:lnTo>
                <a:lnTo>
                  <a:pt x="618153" y="3446219"/>
                </a:lnTo>
                <a:lnTo>
                  <a:pt x="585858" y="3414641"/>
                </a:lnTo>
                <a:lnTo>
                  <a:pt x="554280" y="3382346"/>
                </a:lnTo>
                <a:lnTo>
                  <a:pt x="523432" y="3349347"/>
                </a:lnTo>
                <a:lnTo>
                  <a:pt x="493326" y="3315658"/>
                </a:lnTo>
                <a:lnTo>
                  <a:pt x="463976" y="3281291"/>
                </a:lnTo>
                <a:lnTo>
                  <a:pt x="435396" y="3246260"/>
                </a:lnTo>
                <a:lnTo>
                  <a:pt x="407598" y="3210578"/>
                </a:lnTo>
                <a:lnTo>
                  <a:pt x="380595" y="3174258"/>
                </a:lnTo>
                <a:lnTo>
                  <a:pt x="354400" y="3137312"/>
                </a:lnTo>
                <a:lnTo>
                  <a:pt x="329027" y="3099755"/>
                </a:lnTo>
                <a:lnTo>
                  <a:pt x="304489" y="3061599"/>
                </a:lnTo>
                <a:lnTo>
                  <a:pt x="280798" y="3022857"/>
                </a:lnTo>
                <a:lnTo>
                  <a:pt x="257968" y="2983542"/>
                </a:lnTo>
                <a:lnTo>
                  <a:pt x="236012" y="2943668"/>
                </a:lnTo>
                <a:lnTo>
                  <a:pt x="214943" y="2903247"/>
                </a:lnTo>
                <a:lnTo>
                  <a:pt x="194774" y="2862293"/>
                </a:lnTo>
                <a:lnTo>
                  <a:pt x="175518" y="2820819"/>
                </a:lnTo>
                <a:lnTo>
                  <a:pt x="157189" y="2778838"/>
                </a:lnTo>
                <a:lnTo>
                  <a:pt x="139799" y="2736362"/>
                </a:lnTo>
                <a:lnTo>
                  <a:pt x="123361" y="2693406"/>
                </a:lnTo>
                <a:lnTo>
                  <a:pt x="107889" y="2649982"/>
                </a:lnTo>
                <a:lnTo>
                  <a:pt x="93396" y="2606103"/>
                </a:lnTo>
                <a:lnTo>
                  <a:pt x="79894" y="2561782"/>
                </a:lnTo>
                <a:lnTo>
                  <a:pt x="67397" y="2517033"/>
                </a:lnTo>
                <a:lnTo>
                  <a:pt x="55918" y="2471868"/>
                </a:lnTo>
                <a:lnTo>
                  <a:pt x="45471" y="2426301"/>
                </a:lnTo>
                <a:lnTo>
                  <a:pt x="36067" y="2380344"/>
                </a:lnTo>
                <a:lnTo>
                  <a:pt x="27721" y="2334011"/>
                </a:lnTo>
                <a:lnTo>
                  <a:pt x="20445" y="2287316"/>
                </a:lnTo>
                <a:lnTo>
                  <a:pt x="14252" y="2240270"/>
                </a:lnTo>
                <a:lnTo>
                  <a:pt x="9156" y="2192887"/>
                </a:lnTo>
                <a:lnTo>
                  <a:pt x="5170" y="2145181"/>
                </a:lnTo>
                <a:lnTo>
                  <a:pt x="2306" y="2097164"/>
                </a:lnTo>
                <a:lnTo>
                  <a:pt x="578" y="2048849"/>
                </a:lnTo>
                <a:lnTo>
                  <a:pt x="0" y="2000250"/>
                </a:lnTo>
                <a:lnTo>
                  <a:pt x="578" y="1951650"/>
                </a:lnTo>
                <a:lnTo>
                  <a:pt x="2306" y="1903335"/>
                </a:lnTo>
                <a:lnTo>
                  <a:pt x="5170" y="1855318"/>
                </a:lnTo>
                <a:lnTo>
                  <a:pt x="9156" y="1807612"/>
                </a:lnTo>
                <a:lnTo>
                  <a:pt x="14252" y="1760229"/>
                </a:lnTo>
                <a:lnTo>
                  <a:pt x="20445" y="1713183"/>
                </a:lnTo>
                <a:lnTo>
                  <a:pt x="27721" y="1666488"/>
                </a:lnTo>
                <a:lnTo>
                  <a:pt x="36067" y="1620155"/>
                </a:lnTo>
                <a:lnTo>
                  <a:pt x="45471" y="1574198"/>
                </a:lnTo>
                <a:lnTo>
                  <a:pt x="55918" y="1528631"/>
                </a:lnTo>
                <a:lnTo>
                  <a:pt x="67397" y="1483466"/>
                </a:lnTo>
                <a:lnTo>
                  <a:pt x="79894" y="1438717"/>
                </a:lnTo>
                <a:lnTo>
                  <a:pt x="93396" y="1394396"/>
                </a:lnTo>
                <a:lnTo>
                  <a:pt x="107889" y="1350517"/>
                </a:lnTo>
                <a:lnTo>
                  <a:pt x="123361" y="1307093"/>
                </a:lnTo>
                <a:lnTo>
                  <a:pt x="139799" y="1264137"/>
                </a:lnTo>
                <a:lnTo>
                  <a:pt x="157189" y="1221661"/>
                </a:lnTo>
                <a:lnTo>
                  <a:pt x="175518" y="1179680"/>
                </a:lnTo>
                <a:lnTo>
                  <a:pt x="194774" y="1138206"/>
                </a:lnTo>
                <a:lnTo>
                  <a:pt x="214943" y="1097252"/>
                </a:lnTo>
                <a:lnTo>
                  <a:pt x="236012" y="1056831"/>
                </a:lnTo>
                <a:lnTo>
                  <a:pt x="257968" y="1016957"/>
                </a:lnTo>
                <a:lnTo>
                  <a:pt x="280798" y="977642"/>
                </a:lnTo>
                <a:lnTo>
                  <a:pt x="304489" y="938900"/>
                </a:lnTo>
                <a:lnTo>
                  <a:pt x="329027" y="900744"/>
                </a:lnTo>
                <a:lnTo>
                  <a:pt x="354400" y="863187"/>
                </a:lnTo>
                <a:lnTo>
                  <a:pt x="380595" y="826241"/>
                </a:lnTo>
                <a:lnTo>
                  <a:pt x="407598" y="789921"/>
                </a:lnTo>
                <a:lnTo>
                  <a:pt x="435396" y="754239"/>
                </a:lnTo>
                <a:lnTo>
                  <a:pt x="463976" y="719208"/>
                </a:lnTo>
                <a:lnTo>
                  <a:pt x="493326" y="684841"/>
                </a:lnTo>
                <a:lnTo>
                  <a:pt x="523432" y="651152"/>
                </a:lnTo>
                <a:lnTo>
                  <a:pt x="554280" y="618153"/>
                </a:lnTo>
                <a:lnTo>
                  <a:pt x="585858" y="585858"/>
                </a:lnTo>
                <a:lnTo>
                  <a:pt x="618153" y="554280"/>
                </a:lnTo>
                <a:lnTo>
                  <a:pt x="651152" y="523432"/>
                </a:lnTo>
                <a:lnTo>
                  <a:pt x="684841" y="493326"/>
                </a:lnTo>
                <a:lnTo>
                  <a:pt x="719208" y="463976"/>
                </a:lnTo>
                <a:lnTo>
                  <a:pt x="754239" y="435396"/>
                </a:lnTo>
                <a:lnTo>
                  <a:pt x="789921" y="407598"/>
                </a:lnTo>
                <a:lnTo>
                  <a:pt x="826241" y="380595"/>
                </a:lnTo>
                <a:lnTo>
                  <a:pt x="863187" y="354400"/>
                </a:lnTo>
                <a:lnTo>
                  <a:pt x="900744" y="329027"/>
                </a:lnTo>
                <a:lnTo>
                  <a:pt x="938900" y="304489"/>
                </a:lnTo>
                <a:lnTo>
                  <a:pt x="977642" y="280798"/>
                </a:lnTo>
                <a:lnTo>
                  <a:pt x="1016957" y="257968"/>
                </a:lnTo>
                <a:lnTo>
                  <a:pt x="1056831" y="236012"/>
                </a:lnTo>
                <a:lnTo>
                  <a:pt x="1097252" y="214943"/>
                </a:lnTo>
                <a:lnTo>
                  <a:pt x="1138206" y="194774"/>
                </a:lnTo>
                <a:lnTo>
                  <a:pt x="1179680" y="175518"/>
                </a:lnTo>
                <a:lnTo>
                  <a:pt x="1221661" y="157189"/>
                </a:lnTo>
                <a:lnTo>
                  <a:pt x="1264137" y="139799"/>
                </a:lnTo>
                <a:lnTo>
                  <a:pt x="1307093" y="123361"/>
                </a:lnTo>
                <a:lnTo>
                  <a:pt x="1350517" y="107889"/>
                </a:lnTo>
                <a:lnTo>
                  <a:pt x="1394396" y="93396"/>
                </a:lnTo>
                <a:lnTo>
                  <a:pt x="1438717" y="79894"/>
                </a:lnTo>
                <a:lnTo>
                  <a:pt x="1483466" y="67397"/>
                </a:lnTo>
                <a:lnTo>
                  <a:pt x="1528631" y="55918"/>
                </a:lnTo>
                <a:lnTo>
                  <a:pt x="1574198" y="45471"/>
                </a:lnTo>
                <a:lnTo>
                  <a:pt x="1620155" y="36067"/>
                </a:lnTo>
                <a:lnTo>
                  <a:pt x="1666488" y="27721"/>
                </a:lnTo>
                <a:lnTo>
                  <a:pt x="1713183" y="20445"/>
                </a:lnTo>
                <a:lnTo>
                  <a:pt x="1760229" y="14252"/>
                </a:lnTo>
                <a:lnTo>
                  <a:pt x="1807612" y="9156"/>
                </a:lnTo>
                <a:lnTo>
                  <a:pt x="1855318" y="5170"/>
                </a:lnTo>
                <a:lnTo>
                  <a:pt x="1903335" y="2306"/>
                </a:lnTo>
                <a:lnTo>
                  <a:pt x="1951650" y="578"/>
                </a:lnTo>
                <a:lnTo>
                  <a:pt x="2000250" y="0"/>
                </a:lnTo>
                <a:lnTo>
                  <a:pt x="2048849" y="578"/>
                </a:lnTo>
                <a:lnTo>
                  <a:pt x="2097164" y="2306"/>
                </a:lnTo>
                <a:lnTo>
                  <a:pt x="2145181" y="5170"/>
                </a:lnTo>
                <a:lnTo>
                  <a:pt x="2192887" y="9156"/>
                </a:lnTo>
                <a:lnTo>
                  <a:pt x="2240270" y="14252"/>
                </a:lnTo>
                <a:lnTo>
                  <a:pt x="2287316" y="20445"/>
                </a:lnTo>
                <a:lnTo>
                  <a:pt x="2334011" y="27721"/>
                </a:lnTo>
                <a:lnTo>
                  <a:pt x="2380344" y="36067"/>
                </a:lnTo>
                <a:lnTo>
                  <a:pt x="2426301" y="45471"/>
                </a:lnTo>
                <a:lnTo>
                  <a:pt x="2471868" y="55918"/>
                </a:lnTo>
                <a:lnTo>
                  <a:pt x="2517033" y="67397"/>
                </a:lnTo>
                <a:lnTo>
                  <a:pt x="2561782" y="79894"/>
                </a:lnTo>
                <a:lnTo>
                  <a:pt x="2606103" y="93396"/>
                </a:lnTo>
                <a:lnTo>
                  <a:pt x="2649982" y="107889"/>
                </a:lnTo>
                <a:lnTo>
                  <a:pt x="2693406" y="123361"/>
                </a:lnTo>
                <a:lnTo>
                  <a:pt x="2736362" y="139799"/>
                </a:lnTo>
                <a:lnTo>
                  <a:pt x="2778838" y="157189"/>
                </a:lnTo>
                <a:lnTo>
                  <a:pt x="2820819" y="175518"/>
                </a:lnTo>
                <a:lnTo>
                  <a:pt x="2862293" y="194774"/>
                </a:lnTo>
                <a:lnTo>
                  <a:pt x="2903247" y="214943"/>
                </a:lnTo>
                <a:lnTo>
                  <a:pt x="2943668" y="236012"/>
                </a:lnTo>
                <a:lnTo>
                  <a:pt x="2983542" y="257968"/>
                </a:lnTo>
                <a:lnTo>
                  <a:pt x="3022857" y="280798"/>
                </a:lnTo>
                <a:lnTo>
                  <a:pt x="3061599" y="304489"/>
                </a:lnTo>
                <a:lnTo>
                  <a:pt x="3099755" y="329027"/>
                </a:lnTo>
                <a:lnTo>
                  <a:pt x="3137312" y="354400"/>
                </a:lnTo>
                <a:lnTo>
                  <a:pt x="3174258" y="380595"/>
                </a:lnTo>
                <a:lnTo>
                  <a:pt x="3210578" y="407598"/>
                </a:lnTo>
                <a:lnTo>
                  <a:pt x="3246260" y="435396"/>
                </a:lnTo>
                <a:lnTo>
                  <a:pt x="3281291" y="463976"/>
                </a:lnTo>
                <a:lnTo>
                  <a:pt x="3315658" y="493326"/>
                </a:lnTo>
                <a:lnTo>
                  <a:pt x="3349347" y="523432"/>
                </a:lnTo>
                <a:lnTo>
                  <a:pt x="3382346" y="554280"/>
                </a:lnTo>
                <a:lnTo>
                  <a:pt x="3414641" y="585858"/>
                </a:lnTo>
                <a:lnTo>
                  <a:pt x="3446219" y="618153"/>
                </a:lnTo>
                <a:lnTo>
                  <a:pt x="3477067" y="651152"/>
                </a:lnTo>
                <a:lnTo>
                  <a:pt x="3507173" y="684841"/>
                </a:lnTo>
                <a:lnTo>
                  <a:pt x="3536523" y="719208"/>
                </a:lnTo>
                <a:lnTo>
                  <a:pt x="3565103" y="754239"/>
                </a:lnTo>
                <a:lnTo>
                  <a:pt x="3592901" y="789921"/>
                </a:lnTo>
                <a:lnTo>
                  <a:pt x="3619904" y="826241"/>
                </a:lnTo>
                <a:lnTo>
                  <a:pt x="3646099" y="863187"/>
                </a:lnTo>
                <a:lnTo>
                  <a:pt x="3671472" y="900744"/>
                </a:lnTo>
                <a:lnTo>
                  <a:pt x="3696010" y="938900"/>
                </a:lnTo>
                <a:lnTo>
                  <a:pt x="3719701" y="977642"/>
                </a:lnTo>
                <a:lnTo>
                  <a:pt x="3742531" y="1016957"/>
                </a:lnTo>
                <a:lnTo>
                  <a:pt x="3764487" y="1056831"/>
                </a:lnTo>
                <a:lnTo>
                  <a:pt x="3785556" y="1097252"/>
                </a:lnTo>
                <a:lnTo>
                  <a:pt x="3805725" y="1138206"/>
                </a:lnTo>
                <a:lnTo>
                  <a:pt x="3824981" y="1179680"/>
                </a:lnTo>
                <a:lnTo>
                  <a:pt x="3843310" y="1221661"/>
                </a:lnTo>
                <a:lnTo>
                  <a:pt x="3860700" y="1264137"/>
                </a:lnTo>
                <a:lnTo>
                  <a:pt x="3877138" y="1307093"/>
                </a:lnTo>
                <a:lnTo>
                  <a:pt x="3892610" y="1350517"/>
                </a:lnTo>
                <a:lnTo>
                  <a:pt x="3907103" y="1394396"/>
                </a:lnTo>
                <a:lnTo>
                  <a:pt x="3920605" y="1438717"/>
                </a:lnTo>
                <a:lnTo>
                  <a:pt x="3933102" y="1483466"/>
                </a:lnTo>
                <a:lnTo>
                  <a:pt x="3944581" y="1528631"/>
                </a:lnTo>
                <a:lnTo>
                  <a:pt x="3955028" y="1574198"/>
                </a:lnTo>
                <a:lnTo>
                  <a:pt x="3964432" y="1620155"/>
                </a:lnTo>
                <a:lnTo>
                  <a:pt x="3972778" y="1666488"/>
                </a:lnTo>
                <a:lnTo>
                  <a:pt x="3980054" y="1713183"/>
                </a:lnTo>
                <a:lnTo>
                  <a:pt x="3986247" y="1760229"/>
                </a:lnTo>
                <a:lnTo>
                  <a:pt x="3991343" y="1807612"/>
                </a:lnTo>
                <a:lnTo>
                  <a:pt x="3995329" y="1855318"/>
                </a:lnTo>
                <a:lnTo>
                  <a:pt x="3998193" y="1903335"/>
                </a:lnTo>
                <a:lnTo>
                  <a:pt x="3999921" y="1951650"/>
                </a:lnTo>
                <a:lnTo>
                  <a:pt x="4000500" y="2000250"/>
                </a:lnTo>
                <a:close/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340315" y="2140076"/>
            <a:ext cx="7296150" cy="2298700"/>
            <a:chOff x="3340315" y="2140076"/>
            <a:chExt cx="7296150" cy="2298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2534" y="2176450"/>
              <a:ext cx="5193715" cy="222587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67552" y="2595549"/>
              <a:ext cx="3616325" cy="1344930"/>
            </a:xfrm>
            <a:custGeom>
              <a:avLst/>
              <a:gdLst/>
              <a:ahLst/>
              <a:cxnLst/>
              <a:rect l="l" t="t" r="r" b="b"/>
              <a:pathLst>
                <a:path w="3616325" h="1344929">
                  <a:moveTo>
                    <a:pt x="131279" y="362254"/>
                  </a:moveTo>
                  <a:lnTo>
                    <a:pt x="0" y="362254"/>
                  </a:lnTo>
                  <a:lnTo>
                    <a:pt x="0" y="411784"/>
                  </a:lnTo>
                  <a:lnTo>
                    <a:pt x="0" y="626414"/>
                  </a:lnTo>
                  <a:lnTo>
                    <a:pt x="49999" y="626414"/>
                  </a:lnTo>
                  <a:lnTo>
                    <a:pt x="49999" y="411784"/>
                  </a:lnTo>
                  <a:lnTo>
                    <a:pt x="131279" y="411784"/>
                  </a:lnTo>
                  <a:lnTo>
                    <a:pt x="131279" y="362254"/>
                  </a:lnTo>
                  <a:close/>
                </a:path>
                <a:path w="3616325" h="1344929">
                  <a:moveTo>
                    <a:pt x="373253" y="764349"/>
                  </a:moveTo>
                  <a:lnTo>
                    <a:pt x="335635" y="732675"/>
                  </a:lnTo>
                  <a:lnTo>
                    <a:pt x="290106" y="714667"/>
                  </a:lnTo>
                  <a:lnTo>
                    <a:pt x="257975" y="711200"/>
                  </a:lnTo>
                  <a:lnTo>
                    <a:pt x="239052" y="712381"/>
                  </a:lnTo>
                  <a:lnTo>
                    <a:pt x="186143" y="729907"/>
                  </a:lnTo>
                  <a:lnTo>
                    <a:pt x="144780" y="764743"/>
                  </a:lnTo>
                  <a:lnTo>
                    <a:pt x="121462" y="812317"/>
                  </a:lnTo>
                  <a:lnTo>
                    <a:pt x="116992" y="849680"/>
                  </a:lnTo>
                  <a:lnTo>
                    <a:pt x="119443" y="878878"/>
                  </a:lnTo>
                  <a:lnTo>
                    <a:pt x="139090" y="929017"/>
                  </a:lnTo>
                  <a:lnTo>
                    <a:pt x="177330" y="967066"/>
                  </a:lnTo>
                  <a:lnTo>
                    <a:pt x="227812" y="986612"/>
                  </a:lnTo>
                  <a:lnTo>
                    <a:pt x="257263" y="989050"/>
                  </a:lnTo>
                  <a:lnTo>
                    <a:pt x="273519" y="988364"/>
                  </a:lnTo>
                  <a:lnTo>
                    <a:pt x="316788" y="978001"/>
                  </a:lnTo>
                  <a:lnTo>
                    <a:pt x="357708" y="951547"/>
                  </a:lnTo>
                  <a:lnTo>
                    <a:pt x="338035" y="902703"/>
                  </a:lnTo>
                  <a:lnTo>
                    <a:pt x="327380" y="912672"/>
                  </a:lnTo>
                  <a:lnTo>
                    <a:pt x="317182" y="920953"/>
                  </a:lnTo>
                  <a:lnTo>
                    <a:pt x="279044" y="938631"/>
                  </a:lnTo>
                  <a:lnTo>
                    <a:pt x="258076" y="940676"/>
                  </a:lnTo>
                  <a:lnTo>
                    <a:pt x="245516" y="939952"/>
                  </a:lnTo>
                  <a:lnTo>
                    <a:pt x="201434" y="922591"/>
                  </a:lnTo>
                  <a:lnTo>
                    <a:pt x="173799" y="886129"/>
                  </a:lnTo>
                  <a:lnTo>
                    <a:pt x="167347" y="849769"/>
                  </a:lnTo>
                  <a:lnTo>
                    <a:pt x="168960" y="831532"/>
                  </a:lnTo>
                  <a:lnTo>
                    <a:pt x="193306" y="785863"/>
                  </a:lnTo>
                  <a:lnTo>
                    <a:pt x="238963" y="761568"/>
                  </a:lnTo>
                  <a:lnTo>
                    <a:pt x="257175" y="759942"/>
                  </a:lnTo>
                  <a:lnTo>
                    <a:pt x="279069" y="762317"/>
                  </a:lnTo>
                  <a:lnTo>
                    <a:pt x="299847" y="769442"/>
                  </a:lnTo>
                  <a:lnTo>
                    <a:pt x="319506" y="781316"/>
                  </a:lnTo>
                  <a:lnTo>
                    <a:pt x="338035" y="797928"/>
                  </a:lnTo>
                  <a:lnTo>
                    <a:pt x="373253" y="764349"/>
                  </a:lnTo>
                  <a:close/>
                </a:path>
                <a:path w="3616325" h="1344929">
                  <a:moveTo>
                    <a:pt x="432498" y="495325"/>
                  </a:moveTo>
                  <a:lnTo>
                    <a:pt x="429971" y="467233"/>
                  </a:lnTo>
                  <a:lnTo>
                    <a:pt x="422389" y="441350"/>
                  </a:lnTo>
                  <a:lnTo>
                    <a:pt x="409765" y="417690"/>
                  </a:lnTo>
                  <a:lnTo>
                    <a:pt x="399211" y="404876"/>
                  </a:lnTo>
                  <a:lnTo>
                    <a:pt x="392099" y="396240"/>
                  </a:lnTo>
                  <a:lnTo>
                    <a:pt x="382104" y="387870"/>
                  </a:lnTo>
                  <a:lnTo>
                    <a:pt x="382104" y="495325"/>
                  </a:lnTo>
                  <a:lnTo>
                    <a:pt x="380568" y="513207"/>
                  </a:lnTo>
                  <a:lnTo>
                    <a:pt x="356933" y="558812"/>
                  </a:lnTo>
                  <a:lnTo>
                    <a:pt x="313156" y="583095"/>
                  </a:lnTo>
                  <a:lnTo>
                    <a:pt x="295910" y="584708"/>
                  </a:lnTo>
                  <a:lnTo>
                    <a:pt x="280517" y="583463"/>
                  </a:lnTo>
                  <a:lnTo>
                    <a:pt x="239750" y="564756"/>
                  </a:lnTo>
                  <a:lnTo>
                    <a:pt x="216115" y="534631"/>
                  </a:lnTo>
                  <a:lnTo>
                    <a:pt x="208241" y="495325"/>
                  </a:lnTo>
                  <a:lnTo>
                    <a:pt x="209804" y="476516"/>
                  </a:lnTo>
                  <a:lnTo>
                    <a:pt x="233273" y="430415"/>
                  </a:lnTo>
                  <a:lnTo>
                    <a:pt x="277380" y="406476"/>
                  </a:lnTo>
                  <a:lnTo>
                    <a:pt x="295021" y="404876"/>
                  </a:lnTo>
                  <a:lnTo>
                    <a:pt x="312508" y="406514"/>
                  </a:lnTo>
                  <a:lnTo>
                    <a:pt x="356755" y="431050"/>
                  </a:lnTo>
                  <a:lnTo>
                    <a:pt x="380555" y="476821"/>
                  </a:lnTo>
                  <a:lnTo>
                    <a:pt x="382104" y="495325"/>
                  </a:lnTo>
                  <a:lnTo>
                    <a:pt x="382104" y="387870"/>
                  </a:lnTo>
                  <a:lnTo>
                    <a:pt x="370903" y="378472"/>
                  </a:lnTo>
                  <a:lnTo>
                    <a:pt x="347751" y="365772"/>
                  </a:lnTo>
                  <a:lnTo>
                    <a:pt x="322630" y="358152"/>
                  </a:lnTo>
                  <a:lnTo>
                    <a:pt x="295554" y="355600"/>
                  </a:lnTo>
                  <a:lnTo>
                    <a:pt x="277317" y="356768"/>
                  </a:lnTo>
                  <a:lnTo>
                    <a:pt x="226364" y="374218"/>
                  </a:lnTo>
                  <a:lnTo>
                    <a:pt x="185928" y="409575"/>
                  </a:lnTo>
                  <a:lnTo>
                    <a:pt x="162115" y="458025"/>
                  </a:lnTo>
                  <a:lnTo>
                    <a:pt x="157530" y="494436"/>
                  </a:lnTo>
                  <a:lnTo>
                    <a:pt x="159981" y="521792"/>
                  </a:lnTo>
                  <a:lnTo>
                    <a:pt x="179692" y="570712"/>
                  </a:lnTo>
                  <a:lnTo>
                    <a:pt x="217893" y="610285"/>
                  </a:lnTo>
                  <a:lnTo>
                    <a:pt x="267385" y="630872"/>
                  </a:lnTo>
                  <a:lnTo>
                    <a:pt x="295910" y="633437"/>
                  </a:lnTo>
                  <a:lnTo>
                    <a:pt x="323278" y="630936"/>
                  </a:lnTo>
                  <a:lnTo>
                    <a:pt x="348526" y="623417"/>
                  </a:lnTo>
                  <a:lnTo>
                    <a:pt x="371640" y="610895"/>
                  </a:lnTo>
                  <a:lnTo>
                    <a:pt x="392645" y="593344"/>
                  </a:lnTo>
                  <a:lnTo>
                    <a:pt x="399757" y="584708"/>
                  </a:lnTo>
                  <a:lnTo>
                    <a:pt x="410070" y="572185"/>
                  </a:lnTo>
                  <a:lnTo>
                    <a:pt x="422529" y="548792"/>
                  </a:lnTo>
                  <a:lnTo>
                    <a:pt x="429996" y="523176"/>
                  </a:lnTo>
                  <a:lnTo>
                    <a:pt x="432498" y="495325"/>
                  </a:lnTo>
                  <a:close/>
                </a:path>
                <a:path w="3616325" h="1344929">
                  <a:moveTo>
                    <a:pt x="488340" y="119418"/>
                  </a:moveTo>
                  <a:lnTo>
                    <a:pt x="482765" y="87223"/>
                  </a:lnTo>
                  <a:lnTo>
                    <a:pt x="482384" y="85039"/>
                  </a:lnTo>
                  <a:lnTo>
                    <a:pt x="464515" y="60477"/>
                  </a:lnTo>
                  <a:lnTo>
                    <a:pt x="440461" y="48590"/>
                  </a:lnTo>
                  <a:lnTo>
                    <a:pt x="440461" y="120853"/>
                  </a:lnTo>
                  <a:lnTo>
                    <a:pt x="439991" y="127596"/>
                  </a:lnTo>
                  <a:lnTo>
                    <a:pt x="410121" y="154076"/>
                  </a:lnTo>
                  <a:lnTo>
                    <a:pt x="398424" y="154660"/>
                  </a:lnTo>
                  <a:lnTo>
                    <a:pt x="381876" y="154660"/>
                  </a:lnTo>
                  <a:lnTo>
                    <a:pt x="381876" y="87223"/>
                  </a:lnTo>
                  <a:lnTo>
                    <a:pt x="396621" y="87223"/>
                  </a:lnTo>
                  <a:lnTo>
                    <a:pt x="435597" y="100749"/>
                  </a:lnTo>
                  <a:lnTo>
                    <a:pt x="440461" y="120853"/>
                  </a:lnTo>
                  <a:lnTo>
                    <a:pt x="440461" y="48590"/>
                  </a:lnTo>
                  <a:lnTo>
                    <a:pt x="434733" y="45745"/>
                  </a:lnTo>
                  <a:lnTo>
                    <a:pt x="393026" y="40830"/>
                  </a:lnTo>
                  <a:lnTo>
                    <a:pt x="381876" y="40830"/>
                  </a:lnTo>
                  <a:lnTo>
                    <a:pt x="381876" y="6654"/>
                  </a:lnTo>
                  <a:lnTo>
                    <a:pt x="331165" y="6654"/>
                  </a:lnTo>
                  <a:lnTo>
                    <a:pt x="331165" y="40830"/>
                  </a:lnTo>
                  <a:lnTo>
                    <a:pt x="331165" y="87223"/>
                  </a:lnTo>
                  <a:lnTo>
                    <a:pt x="331165" y="154660"/>
                  </a:lnTo>
                  <a:lnTo>
                    <a:pt x="317500" y="154660"/>
                  </a:lnTo>
                  <a:lnTo>
                    <a:pt x="278091" y="136956"/>
                  </a:lnTo>
                  <a:lnTo>
                    <a:pt x="275437" y="120853"/>
                  </a:lnTo>
                  <a:lnTo>
                    <a:pt x="275513" y="119418"/>
                  </a:lnTo>
                  <a:lnTo>
                    <a:pt x="307365" y="87757"/>
                  </a:lnTo>
                  <a:lnTo>
                    <a:pt x="319468" y="87223"/>
                  </a:lnTo>
                  <a:lnTo>
                    <a:pt x="331165" y="87223"/>
                  </a:lnTo>
                  <a:lnTo>
                    <a:pt x="331165" y="40830"/>
                  </a:lnTo>
                  <a:lnTo>
                    <a:pt x="281292" y="45681"/>
                  </a:lnTo>
                  <a:lnTo>
                    <a:pt x="244970" y="67767"/>
                  </a:lnTo>
                  <a:lnTo>
                    <a:pt x="228625" y="108153"/>
                  </a:lnTo>
                  <a:lnTo>
                    <a:pt x="227939" y="120853"/>
                  </a:lnTo>
                  <a:lnTo>
                    <a:pt x="228803" y="134302"/>
                  </a:lnTo>
                  <a:lnTo>
                    <a:pt x="248920" y="176085"/>
                  </a:lnTo>
                  <a:lnTo>
                    <a:pt x="287985" y="195707"/>
                  </a:lnTo>
                  <a:lnTo>
                    <a:pt x="331165" y="199440"/>
                  </a:lnTo>
                  <a:lnTo>
                    <a:pt x="331165" y="271195"/>
                  </a:lnTo>
                  <a:lnTo>
                    <a:pt x="381876" y="271195"/>
                  </a:lnTo>
                  <a:lnTo>
                    <a:pt x="381876" y="199440"/>
                  </a:lnTo>
                  <a:lnTo>
                    <a:pt x="396773" y="199250"/>
                  </a:lnTo>
                  <a:lnTo>
                    <a:pt x="436714" y="194284"/>
                  </a:lnTo>
                  <a:lnTo>
                    <a:pt x="471665" y="171488"/>
                  </a:lnTo>
                  <a:lnTo>
                    <a:pt x="481914" y="154660"/>
                  </a:lnTo>
                  <a:lnTo>
                    <a:pt x="484149" y="149072"/>
                  </a:lnTo>
                  <a:lnTo>
                    <a:pt x="486486" y="140017"/>
                  </a:lnTo>
                  <a:lnTo>
                    <a:pt x="487883" y="130149"/>
                  </a:lnTo>
                  <a:lnTo>
                    <a:pt x="488340" y="119418"/>
                  </a:lnTo>
                  <a:close/>
                </a:path>
                <a:path w="3616325" h="1344929">
                  <a:moveTo>
                    <a:pt x="537438" y="717854"/>
                  </a:moveTo>
                  <a:lnTo>
                    <a:pt x="391236" y="717854"/>
                  </a:lnTo>
                  <a:lnTo>
                    <a:pt x="391236" y="767384"/>
                  </a:lnTo>
                  <a:lnTo>
                    <a:pt x="438175" y="767384"/>
                  </a:lnTo>
                  <a:lnTo>
                    <a:pt x="438175" y="982014"/>
                  </a:lnTo>
                  <a:lnTo>
                    <a:pt x="489242" y="982014"/>
                  </a:lnTo>
                  <a:lnTo>
                    <a:pt x="489242" y="767384"/>
                  </a:lnTo>
                  <a:lnTo>
                    <a:pt x="537438" y="767384"/>
                  </a:lnTo>
                  <a:lnTo>
                    <a:pt x="537438" y="717854"/>
                  </a:lnTo>
                  <a:close/>
                </a:path>
                <a:path w="3616325" h="1344929">
                  <a:moveTo>
                    <a:pt x="723112" y="408749"/>
                  </a:moveTo>
                  <a:lnTo>
                    <a:pt x="685495" y="377075"/>
                  </a:lnTo>
                  <a:lnTo>
                    <a:pt x="639965" y="359067"/>
                  </a:lnTo>
                  <a:lnTo>
                    <a:pt x="607834" y="355600"/>
                  </a:lnTo>
                  <a:lnTo>
                    <a:pt x="588911" y="356781"/>
                  </a:lnTo>
                  <a:lnTo>
                    <a:pt x="536003" y="374307"/>
                  </a:lnTo>
                  <a:lnTo>
                    <a:pt x="494639" y="409143"/>
                  </a:lnTo>
                  <a:lnTo>
                    <a:pt x="471322" y="456717"/>
                  </a:lnTo>
                  <a:lnTo>
                    <a:pt x="466852" y="494080"/>
                  </a:lnTo>
                  <a:lnTo>
                    <a:pt x="469303" y="523278"/>
                  </a:lnTo>
                  <a:lnTo>
                    <a:pt x="488950" y="573405"/>
                  </a:lnTo>
                  <a:lnTo>
                    <a:pt x="527189" y="611454"/>
                  </a:lnTo>
                  <a:lnTo>
                    <a:pt x="577672" y="630999"/>
                  </a:lnTo>
                  <a:lnTo>
                    <a:pt x="607123" y="633437"/>
                  </a:lnTo>
                  <a:lnTo>
                    <a:pt x="623379" y="632752"/>
                  </a:lnTo>
                  <a:lnTo>
                    <a:pt x="666648" y="622388"/>
                  </a:lnTo>
                  <a:lnTo>
                    <a:pt x="707567" y="595934"/>
                  </a:lnTo>
                  <a:lnTo>
                    <a:pt x="687895" y="547103"/>
                  </a:lnTo>
                  <a:lnTo>
                    <a:pt x="677240" y="557060"/>
                  </a:lnTo>
                  <a:lnTo>
                    <a:pt x="667042" y="565353"/>
                  </a:lnTo>
                  <a:lnTo>
                    <a:pt x="628904" y="583031"/>
                  </a:lnTo>
                  <a:lnTo>
                    <a:pt x="607936" y="585076"/>
                  </a:lnTo>
                  <a:lnTo>
                    <a:pt x="595376" y="584352"/>
                  </a:lnTo>
                  <a:lnTo>
                    <a:pt x="551294" y="566991"/>
                  </a:lnTo>
                  <a:lnTo>
                    <a:pt x="523659" y="530529"/>
                  </a:lnTo>
                  <a:lnTo>
                    <a:pt x="517207" y="494169"/>
                  </a:lnTo>
                  <a:lnTo>
                    <a:pt x="518820" y="475932"/>
                  </a:lnTo>
                  <a:lnTo>
                    <a:pt x="543166" y="430263"/>
                  </a:lnTo>
                  <a:lnTo>
                    <a:pt x="588822" y="405968"/>
                  </a:lnTo>
                  <a:lnTo>
                    <a:pt x="607034" y="404342"/>
                  </a:lnTo>
                  <a:lnTo>
                    <a:pt x="628929" y="406717"/>
                  </a:lnTo>
                  <a:lnTo>
                    <a:pt x="649706" y="413842"/>
                  </a:lnTo>
                  <a:lnTo>
                    <a:pt x="669366" y="425716"/>
                  </a:lnTo>
                  <a:lnTo>
                    <a:pt x="687895" y="442328"/>
                  </a:lnTo>
                  <a:lnTo>
                    <a:pt x="723112" y="408749"/>
                  </a:lnTo>
                  <a:close/>
                </a:path>
                <a:path w="3616325" h="1344929">
                  <a:moveTo>
                    <a:pt x="789025" y="139738"/>
                  </a:moveTo>
                  <a:lnTo>
                    <a:pt x="786498" y="111633"/>
                  </a:lnTo>
                  <a:lnTo>
                    <a:pt x="778916" y="85750"/>
                  </a:lnTo>
                  <a:lnTo>
                    <a:pt x="766292" y="62090"/>
                  </a:lnTo>
                  <a:lnTo>
                    <a:pt x="755738" y="49276"/>
                  </a:lnTo>
                  <a:lnTo>
                    <a:pt x="748626" y="40640"/>
                  </a:lnTo>
                  <a:lnTo>
                    <a:pt x="738632" y="32270"/>
                  </a:lnTo>
                  <a:lnTo>
                    <a:pt x="738632" y="139738"/>
                  </a:lnTo>
                  <a:lnTo>
                    <a:pt x="737095" y="157594"/>
                  </a:lnTo>
                  <a:lnTo>
                    <a:pt x="713460" y="203212"/>
                  </a:lnTo>
                  <a:lnTo>
                    <a:pt x="669683" y="227495"/>
                  </a:lnTo>
                  <a:lnTo>
                    <a:pt x="652437" y="229108"/>
                  </a:lnTo>
                  <a:lnTo>
                    <a:pt x="637044" y="227863"/>
                  </a:lnTo>
                  <a:lnTo>
                    <a:pt x="596277" y="209143"/>
                  </a:lnTo>
                  <a:lnTo>
                    <a:pt x="572643" y="179031"/>
                  </a:lnTo>
                  <a:lnTo>
                    <a:pt x="564769" y="139738"/>
                  </a:lnTo>
                  <a:lnTo>
                    <a:pt x="566331" y="120916"/>
                  </a:lnTo>
                  <a:lnTo>
                    <a:pt x="589800" y="74815"/>
                  </a:lnTo>
                  <a:lnTo>
                    <a:pt x="633907" y="50876"/>
                  </a:lnTo>
                  <a:lnTo>
                    <a:pt x="651548" y="49276"/>
                  </a:lnTo>
                  <a:lnTo>
                    <a:pt x="669036" y="50914"/>
                  </a:lnTo>
                  <a:lnTo>
                    <a:pt x="713282" y="75450"/>
                  </a:lnTo>
                  <a:lnTo>
                    <a:pt x="737082" y="121221"/>
                  </a:lnTo>
                  <a:lnTo>
                    <a:pt x="738632" y="139738"/>
                  </a:lnTo>
                  <a:lnTo>
                    <a:pt x="738632" y="32270"/>
                  </a:lnTo>
                  <a:lnTo>
                    <a:pt x="727430" y="22872"/>
                  </a:lnTo>
                  <a:lnTo>
                    <a:pt x="704278" y="10172"/>
                  </a:lnTo>
                  <a:lnTo>
                    <a:pt x="679157" y="2552"/>
                  </a:lnTo>
                  <a:lnTo>
                    <a:pt x="652081" y="0"/>
                  </a:lnTo>
                  <a:lnTo>
                    <a:pt x="633844" y="1168"/>
                  </a:lnTo>
                  <a:lnTo>
                    <a:pt x="582891" y="18618"/>
                  </a:lnTo>
                  <a:lnTo>
                    <a:pt x="542455" y="53975"/>
                  </a:lnTo>
                  <a:lnTo>
                    <a:pt x="518642" y="102425"/>
                  </a:lnTo>
                  <a:lnTo>
                    <a:pt x="514057" y="138836"/>
                  </a:lnTo>
                  <a:lnTo>
                    <a:pt x="516509" y="166192"/>
                  </a:lnTo>
                  <a:lnTo>
                    <a:pt x="536219" y="215112"/>
                  </a:lnTo>
                  <a:lnTo>
                    <a:pt x="574421" y="254685"/>
                  </a:lnTo>
                  <a:lnTo>
                    <a:pt x="623912" y="275272"/>
                  </a:lnTo>
                  <a:lnTo>
                    <a:pt x="652437" y="277837"/>
                  </a:lnTo>
                  <a:lnTo>
                    <a:pt x="679805" y="275336"/>
                  </a:lnTo>
                  <a:lnTo>
                    <a:pt x="705053" y="267817"/>
                  </a:lnTo>
                  <a:lnTo>
                    <a:pt x="728167" y="255295"/>
                  </a:lnTo>
                  <a:lnTo>
                    <a:pt x="749173" y="237744"/>
                  </a:lnTo>
                  <a:lnTo>
                    <a:pt x="756285" y="229108"/>
                  </a:lnTo>
                  <a:lnTo>
                    <a:pt x="766597" y="216585"/>
                  </a:lnTo>
                  <a:lnTo>
                    <a:pt x="779056" y="193192"/>
                  </a:lnTo>
                  <a:lnTo>
                    <a:pt x="786523" y="167576"/>
                  </a:lnTo>
                  <a:lnTo>
                    <a:pt x="789025" y="139738"/>
                  </a:lnTo>
                  <a:close/>
                </a:path>
                <a:path w="3616325" h="1344929">
                  <a:moveTo>
                    <a:pt x="805484" y="982395"/>
                  </a:moveTo>
                  <a:lnTo>
                    <a:pt x="784517" y="927900"/>
                  </a:lnTo>
                  <a:lnTo>
                    <a:pt x="765644" y="878814"/>
                  </a:lnTo>
                  <a:lnTo>
                    <a:pt x="730719" y="787996"/>
                  </a:lnTo>
                  <a:lnTo>
                    <a:pt x="713803" y="744016"/>
                  </a:lnTo>
                  <a:lnTo>
                    <a:pt x="713803" y="878814"/>
                  </a:lnTo>
                  <a:lnTo>
                    <a:pt x="643039" y="878814"/>
                  </a:lnTo>
                  <a:lnTo>
                    <a:pt x="678522" y="787996"/>
                  </a:lnTo>
                  <a:lnTo>
                    <a:pt x="713803" y="878814"/>
                  </a:lnTo>
                  <a:lnTo>
                    <a:pt x="713803" y="744016"/>
                  </a:lnTo>
                  <a:lnTo>
                    <a:pt x="703745" y="717854"/>
                  </a:lnTo>
                  <a:lnTo>
                    <a:pt x="652678" y="717854"/>
                  </a:lnTo>
                  <a:lnTo>
                    <a:pt x="550672" y="982395"/>
                  </a:lnTo>
                  <a:lnTo>
                    <a:pt x="602996" y="982395"/>
                  </a:lnTo>
                  <a:lnTo>
                    <a:pt x="624522" y="927900"/>
                  </a:lnTo>
                  <a:lnTo>
                    <a:pt x="732459" y="927900"/>
                  </a:lnTo>
                  <a:lnTo>
                    <a:pt x="753160" y="982395"/>
                  </a:lnTo>
                  <a:lnTo>
                    <a:pt x="805484" y="982395"/>
                  </a:lnTo>
                  <a:close/>
                </a:path>
                <a:path w="3616325" h="1344929">
                  <a:moveTo>
                    <a:pt x="954201" y="1206538"/>
                  </a:moveTo>
                  <a:lnTo>
                    <a:pt x="951674" y="1178445"/>
                  </a:lnTo>
                  <a:lnTo>
                    <a:pt x="944092" y="1152563"/>
                  </a:lnTo>
                  <a:lnTo>
                    <a:pt x="931468" y="1128903"/>
                  </a:lnTo>
                  <a:lnTo>
                    <a:pt x="920915" y="1116088"/>
                  </a:lnTo>
                  <a:lnTo>
                    <a:pt x="913803" y="1107452"/>
                  </a:lnTo>
                  <a:lnTo>
                    <a:pt x="903808" y="1099083"/>
                  </a:lnTo>
                  <a:lnTo>
                    <a:pt x="903808" y="1206538"/>
                  </a:lnTo>
                  <a:lnTo>
                    <a:pt x="902271" y="1224419"/>
                  </a:lnTo>
                  <a:lnTo>
                    <a:pt x="878636" y="1270025"/>
                  </a:lnTo>
                  <a:lnTo>
                    <a:pt x="834859" y="1294307"/>
                  </a:lnTo>
                  <a:lnTo>
                    <a:pt x="817613" y="1295920"/>
                  </a:lnTo>
                  <a:lnTo>
                    <a:pt x="802220" y="1294676"/>
                  </a:lnTo>
                  <a:lnTo>
                    <a:pt x="761453" y="1275969"/>
                  </a:lnTo>
                  <a:lnTo>
                    <a:pt x="737819" y="1245844"/>
                  </a:lnTo>
                  <a:lnTo>
                    <a:pt x="729945" y="1206538"/>
                  </a:lnTo>
                  <a:lnTo>
                    <a:pt x="731507" y="1187729"/>
                  </a:lnTo>
                  <a:lnTo>
                    <a:pt x="754976" y="1141628"/>
                  </a:lnTo>
                  <a:lnTo>
                    <a:pt x="799084" y="1117688"/>
                  </a:lnTo>
                  <a:lnTo>
                    <a:pt x="816724" y="1116088"/>
                  </a:lnTo>
                  <a:lnTo>
                    <a:pt x="834212" y="1117727"/>
                  </a:lnTo>
                  <a:lnTo>
                    <a:pt x="878459" y="1142263"/>
                  </a:lnTo>
                  <a:lnTo>
                    <a:pt x="902258" y="1188034"/>
                  </a:lnTo>
                  <a:lnTo>
                    <a:pt x="903808" y="1206538"/>
                  </a:lnTo>
                  <a:lnTo>
                    <a:pt x="903808" y="1099083"/>
                  </a:lnTo>
                  <a:lnTo>
                    <a:pt x="892606" y="1089685"/>
                  </a:lnTo>
                  <a:lnTo>
                    <a:pt x="869454" y="1076985"/>
                  </a:lnTo>
                  <a:lnTo>
                    <a:pt x="844334" y="1069365"/>
                  </a:lnTo>
                  <a:lnTo>
                    <a:pt x="817257" y="1066812"/>
                  </a:lnTo>
                  <a:lnTo>
                    <a:pt x="799020" y="1067981"/>
                  </a:lnTo>
                  <a:lnTo>
                    <a:pt x="748068" y="1085430"/>
                  </a:lnTo>
                  <a:lnTo>
                    <a:pt x="707631" y="1120787"/>
                  </a:lnTo>
                  <a:lnTo>
                    <a:pt x="683818" y="1169238"/>
                  </a:lnTo>
                  <a:lnTo>
                    <a:pt x="679234" y="1205649"/>
                  </a:lnTo>
                  <a:lnTo>
                    <a:pt x="681685" y="1233004"/>
                  </a:lnTo>
                  <a:lnTo>
                    <a:pt x="701395" y="1281925"/>
                  </a:lnTo>
                  <a:lnTo>
                    <a:pt x="739597" y="1321498"/>
                  </a:lnTo>
                  <a:lnTo>
                    <a:pt x="789089" y="1342085"/>
                  </a:lnTo>
                  <a:lnTo>
                    <a:pt x="817613" y="1344650"/>
                  </a:lnTo>
                  <a:lnTo>
                    <a:pt x="844981" y="1342148"/>
                  </a:lnTo>
                  <a:lnTo>
                    <a:pt x="870229" y="1334630"/>
                  </a:lnTo>
                  <a:lnTo>
                    <a:pt x="893343" y="1322108"/>
                  </a:lnTo>
                  <a:lnTo>
                    <a:pt x="914349" y="1304556"/>
                  </a:lnTo>
                  <a:lnTo>
                    <a:pt x="921461" y="1295920"/>
                  </a:lnTo>
                  <a:lnTo>
                    <a:pt x="931773" y="1283398"/>
                  </a:lnTo>
                  <a:lnTo>
                    <a:pt x="944232" y="1260005"/>
                  </a:lnTo>
                  <a:lnTo>
                    <a:pt x="951699" y="1234389"/>
                  </a:lnTo>
                  <a:lnTo>
                    <a:pt x="954201" y="1206538"/>
                  </a:lnTo>
                  <a:close/>
                </a:path>
                <a:path w="3616325" h="1344929">
                  <a:moveTo>
                    <a:pt x="964539" y="717854"/>
                  </a:moveTo>
                  <a:lnTo>
                    <a:pt x="818337" y="717854"/>
                  </a:lnTo>
                  <a:lnTo>
                    <a:pt x="818337" y="767384"/>
                  </a:lnTo>
                  <a:lnTo>
                    <a:pt x="865276" y="767384"/>
                  </a:lnTo>
                  <a:lnTo>
                    <a:pt x="865276" y="982014"/>
                  </a:lnTo>
                  <a:lnTo>
                    <a:pt x="916343" y="982014"/>
                  </a:lnTo>
                  <a:lnTo>
                    <a:pt x="916343" y="767384"/>
                  </a:lnTo>
                  <a:lnTo>
                    <a:pt x="964539" y="767384"/>
                  </a:lnTo>
                  <a:lnTo>
                    <a:pt x="964539" y="717854"/>
                  </a:lnTo>
                  <a:close/>
                </a:path>
                <a:path w="3616325" h="1344929">
                  <a:moveTo>
                    <a:pt x="969175" y="362254"/>
                  </a:moveTo>
                  <a:lnTo>
                    <a:pt x="917384" y="362254"/>
                  </a:lnTo>
                  <a:lnTo>
                    <a:pt x="866355" y="509765"/>
                  </a:lnTo>
                  <a:lnTo>
                    <a:pt x="804011" y="362254"/>
                  </a:lnTo>
                  <a:lnTo>
                    <a:pt x="747179" y="362254"/>
                  </a:lnTo>
                  <a:lnTo>
                    <a:pt x="841146" y="566089"/>
                  </a:lnTo>
                  <a:lnTo>
                    <a:pt x="835977" y="572554"/>
                  </a:lnTo>
                  <a:lnTo>
                    <a:pt x="831532" y="577176"/>
                  </a:lnTo>
                  <a:lnTo>
                    <a:pt x="824090" y="582777"/>
                  </a:lnTo>
                  <a:lnTo>
                    <a:pt x="819353" y="584187"/>
                  </a:lnTo>
                  <a:lnTo>
                    <a:pt x="813587" y="584187"/>
                  </a:lnTo>
                  <a:lnTo>
                    <a:pt x="803910" y="582752"/>
                  </a:lnTo>
                  <a:lnTo>
                    <a:pt x="794169" y="578434"/>
                  </a:lnTo>
                  <a:lnTo>
                    <a:pt x="784364" y="571233"/>
                  </a:lnTo>
                  <a:lnTo>
                    <a:pt x="774509" y="561162"/>
                  </a:lnTo>
                  <a:lnTo>
                    <a:pt x="741413" y="594423"/>
                  </a:lnTo>
                  <a:lnTo>
                    <a:pt x="758355" y="611276"/>
                  </a:lnTo>
                  <a:lnTo>
                    <a:pt x="776058" y="623303"/>
                  </a:lnTo>
                  <a:lnTo>
                    <a:pt x="794537" y="630516"/>
                  </a:lnTo>
                  <a:lnTo>
                    <a:pt x="813790" y="632917"/>
                  </a:lnTo>
                  <a:lnTo>
                    <a:pt x="825665" y="631888"/>
                  </a:lnTo>
                  <a:lnTo>
                    <a:pt x="869708" y="606234"/>
                  </a:lnTo>
                  <a:lnTo>
                    <a:pt x="898753" y="551459"/>
                  </a:lnTo>
                  <a:lnTo>
                    <a:pt x="969175" y="362254"/>
                  </a:lnTo>
                  <a:close/>
                </a:path>
                <a:path w="3616325" h="1344929">
                  <a:moveTo>
                    <a:pt x="993495" y="83439"/>
                  </a:moveTo>
                  <a:lnTo>
                    <a:pt x="982446" y="40551"/>
                  </a:lnTo>
                  <a:lnTo>
                    <a:pt x="952233" y="14655"/>
                  </a:lnTo>
                  <a:lnTo>
                    <a:pt x="944765" y="12306"/>
                  </a:lnTo>
                  <a:lnTo>
                    <a:pt x="944765" y="73126"/>
                  </a:lnTo>
                  <a:lnTo>
                    <a:pt x="944765" y="89255"/>
                  </a:lnTo>
                  <a:lnTo>
                    <a:pt x="911390" y="109893"/>
                  </a:lnTo>
                  <a:lnTo>
                    <a:pt x="902677" y="110058"/>
                  </a:lnTo>
                  <a:lnTo>
                    <a:pt x="886675" y="110058"/>
                  </a:lnTo>
                  <a:lnTo>
                    <a:pt x="886675" y="55753"/>
                  </a:lnTo>
                  <a:lnTo>
                    <a:pt x="900887" y="55753"/>
                  </a:lnTo>
                  <a:lnTo>
                    <a:pt x="940803" y="65671"/>
                  </a:lnTo>
                  <a:lnTo>
                    <a:pt x="944765" y="73126"/>
                  </a:lnTo>
                  <a:lnTo>
                    <a:pt x="944765" y="12306"/>
                  </a:lnTo>
                  <a:lnTo>
                    <a:pt x="941133" y="11163"/>
                  </a:lnTo>
                  <a:lnTo>
                    <a:pt x="927023" y="8661"/>
                  </a:lnTo>
                  <a:lnTo>
                    <a:pt x="909891" y="7162"/>
                  </a:lnTo>
                  <a:lnTo>
                    <a:pt x="889736" y="6654"/>
                  </a:lnTo>
                  <a:lnTo>
                    <a:pt x="836320" y="6654"/>
                  </a:lnTo>
                  <a:lnTo>
                    <a:pt x="836320" y="271195"/>
                  </a:lnTo>
                  <a:lnTo>
                    <a:pt x="886675" y="271195"/>
                  </a:lnTo>
                  <a:lnTo>
                    <a:pt x="886675" y="159156"/>
                  </a:lnTo>
                  <a:lnTo>
                    <a:pt x="904417" y="158902"/>
                  </a:lnTo>
                  <a:lnTo>
                    <a:pt x="951484" y="150736"/>
                  </a:lnTo>
                  <a:lnTo>
                    <a:pt x="985342" y="119722"/>
                  </a:lnTo>
                  <a:lnTo>
                    <a:pt x="989342" y="110058"/>
                  </a:lnTo>
                  <a:lnTo>
                    <a:pt x="989876" y="108800"/>
                  </a:lnTo>
                  <a:lnTo>
                    <a:pt x="992581" y="96710"/>
                  </a:lnTo>
                  <a:lnTo>
                    <a:pt x="993495" y="83439"/>
                  </a:lnTo>
                  <a:close/>
                </a:path>
                <a:path w="3616325" h="1344929">
                  <a:moveTo>
                    <a:pt x="1191679" y="717854"/>
                  </a:moveTo>
                  <a:lnTo>
                    <a:pt x="1149223" y="717854"/>
                  </a:lnTo>
                  <a:lnTo>
                    <a:pt x="1049248" y="888885"/>
                  </a:lnTo>
                  <a:lnTo>
                    <a:pt x="1049248" y="717854"/>
                  </a:lnTo>
                  <a:lnTo>
                    <a:pt x="998893" y="717854"/>
                  </a:lnTo>
                  <a:lnTo>
                    <a:pt x="998893" y="982408"/>
                  </a:lnTo>
                  <a:lnTo>
                    <a:pt x="1042670" y="982408"/>
                  </a:lnTo>
                  <a:lnTo>
                    <a:pt x="1141323" y="816775"/>
                  </a:lnTo>
                  <a:lnTo>
                    <a:pt x="1141323" y="982408"/>
                  </a:lnTo>
                  <a:lnTo>
                    <a:pt x="1191679" y="982408"/>
                  </a:lnTo>
                  <a:lnTo>
                    <a:pt x="1191679" y="717854"/>
                  </a:lnTo>
                  <a:close/>
                </a:path>
                <a:path w="3616325" h="1344929">
                  <a:moveTo>
                    <a:pt x="1254696" y="579488"/>
                  </a:moveTo>
                  <a:lnTo>
                    <a:pt x="1225245" y="579488"/>
                  </a:lnTo>
                  <a:lnTo>
                    <a:pt x="1172908" y="445884"/>
                  </a:lnTo>
                  <a:lnTo>
                    <a:pt x="1172908" y="579488"/>
                  </a:lnTo>
                  <a:lnTo>
                    <a:pt x="1057198" y="579488"/>
                  </a:lnTo>
                  <a:lnTo>
                    <a:pt x="1115148" y="432422"/>
                  </a:lnTo>
                  <a:lnTo>
                    <a:pt x="1172908" y="579488"/>
                  </a:lnTo>
                  <a:lnTo>
                    <a:pt x="1172908" y="445884"/>
                  </a:lnTo>
                  <a:lnTo>
                    <a:pt x="1167638" y="432422"/>
                  </a:lnTo>
                  <a:lnTo>
                    <a:pt x="1140167" y="362254"/>
                  </a:lnTo>
                  <a:lnTo>
                    <a:pt x="1089266" y="362254"/>
                  </a:lnTo>
                  <a:lnTo>
                    <a:pt x="1004506" y="579488"/>
                  </a:lnTo>
                  <a:lnTo>
                    <a:pt x="975233" y="579488"/>
                  </a:lnTo>
                  <a:lnTo>
                    <a:pt x="975233" y="666356"/>
                  </a:lnTo>
                  <a:lnTo>
                    <a:pt x="1023975" y="666356"/>
                  </a:lnTo>
                  <a:lnTo>
                    <a:pt x="1023975" y="626795"/>
                  </a:lnTo>
                  <a:lnTo>
                    <a:pt x="1205979" y="626795"/>
                  </a:lnTo>
                  <a:lnTo>
                    <a:pt x="1205979" y="666356"/>
                  </a:lnTo>
                  <a:lnTo>
                    <a:pt x="1254696" y="666356"/>
                  </a:lnTo>
                  <a:lnTo>
                    <a:pt x="1254696" y="626795"/>
                  </a:lnTo>
                  <a:lnTo>
                    <a:pt x="1254696" y="579488"/>
                  </a:lnTo>
                  <a:close/>
                </a:path>
                <a:path w="3616325" h="1344929">
                  <a:moveTo>
                    <a:pt x="1334096" y="271195"/>
                  </a:moveTo>
                  <a:lnTo>
                    <a:pt x="1289723" y="6654"/>
                  </a:lnTo>
                  <a:lnTo>
                    <a:pt x="1240713" y="6654"/>
                  </a:lnTo>
                  <a:lnTo>
                    <a:pt x="1178826" y="191160"/>
                  </a:lnTo>
                  <a:lnTo>
                    <a:pt x="1117498" y="6654"/>
                  </a:lnTo>
                  <a:lnTo>
                    <a:pt x="1068438" y="6654"/>
                  </a:lnTo>
                  <a:lnTo>
                    <a:pt x="1022642" y="271195"/>
                  </a:lnTo>
                  <a:lnTo>
                    <a:pt x="1071727" y="271195"/>
                  </a:lnTo>
                  <a:lnTo>
                    <a:pt x="1100772" y="104127"/>
                  </a:lnTo>
                  <a:lnTo>
                    <a:pt x="1156474" y="271195"/>
                  </a:lnTo>
                  <a:lnTo>
                    <a:pt x="1200848" y="271195"/>
                  </a:lnTo>
                  <a:lnTo>
                    <a:pt x="1257058" y="104127"/>
                  </a:lnTo>
                  <a:lnTo>
                    <a:pt x="1285405" y="271195"/>
                  </a:lnTo>
                  <a:lnTo>
                    <a:pt x="1334096" y="271195"/>
                  </a:lnTo>
                  <a:close/>
                </a:path>
                <a:path w="3616325" h="1344929">
                  <a:moveTo>
                    <a:pt x="1495234" y="764349"/>
                  </a:moveTo>
                  <a:lnTo>
                    <a:pt x="1457629" y="732675"/>
                  </a:lnTo>
                  <a:lnTo>
                    <a:pt x="1412087" y="714667"/>
                  </a:lnTo>
                  <a:lnTo>
                    <a:pt x="1379969" y="711200"/>
                  </a:lnTo>
                  <a:lnTo>
                    <a:pt x="1361033" y="712381"/>
                  </a:lnTo>
                  <a:lnTo>
                    <a:pt x="1308125" y="729907"/>
                  </a:lnTo>
                  <a:lnTo>
                    <a:pt x="1266774" y="764743"/>
                  </a:lnTo>
                  <a:lnTo>
                    <a:pt x="1243431" y="812317"/>
                  </a:lnTo>
                  <a:lnTo>
                    <a:pt x="1238973" y="849680"/>
                  </a:lnTo>
                  <a:lnTo>
                    <a:pt x="1241425" y="878878"/>
                  </a:lnTo>
                  <a:lnTo>
                    <a:pt x="1261071" y="929017"/>
                  </a:lnTo>
                  <a:lnTo>
                    <a:pt x="1299311" y="967066"/>
                  </a:lnTo>
                  <a:lnTo>
                    <a:pt x="1349794" y="986612"/>
                  </a:lnTo>
                  <a:lnTo>
                    <a:pt x="1379245" y="989050"/>
                  </a:lnTo>
                  <a:lnTo>
                    <a:pt x="1395501" y="988364"/>
                  </a:lnTo>
                  <a:lnTo>
                    <a:pt x="1438770" y="978001"/>
                  </a:lnTo>
                  <a:lnTo>
                    <a:pt x="1479689" y="951547"/>
                  </a:lnTo>
                  <a:lnTo>
                    <a:pt x="1460017" y="902703"/>
                  </a:lnTo>
                  <a:lnTo>
                    <a:pt x="1449362" y="912672"/>
                  </a:lnTo>
                  <a:lnTo>
                    <a:pt x="1439176" y="920953"/>
                  </a:lnTo>
                  <a:lnTo>
                    <a:pt x="1401038" y="938631"/>
                  </a:lnTo>
                  <a:lnTo>
                    <a:pt x="1380070" y="940676"/>
                  </a:lnTo>
                  <a:lnTo>
                    <a:pt x="1367510" y="939952"/>
                  </a:lnTo>
                  <a:lnTo>
                    <a:pt x="1323428" y="922591"/>
                  </a:lnTo>
                  <a:lnTo>
                    <a:pt x="1295793" y="886129"/>
                  </a:lnTo>
                  <a:lnTo>
                    <a:pt x="1289329" y="849769"/>
                  </a:lnTo>
                  <a:lnTo>
                    <a:pt x="1290942" y="831532"/>
                  </a:lnTo>
                  <a:lnTo>
                    <a:pt x="1315288" y="785863"/>
                  </a:lnTo>
                  <a:lnTo>
                    <a:pt x="1360944" y="761568"/>
                  </a:lnTo>
                  <a:lnTo>
                    <a:pt x="1379156" y="759942"/>
                  </a:lnTo>
                  <a:lnTo>
                    <a:pt x="1401051" y="762317"/>
                  </a:lnTo>
                  <a:lnTo>
                    <a:pt x="1421828" y="769442"/>
                  </a:lnTo>
                  <a:lnTo>
                    <a:pt x="1441488" y="781316"/>
                  </a:lnTo>
                  <a:lnTo>
                    <a:pt x="1460017" y="797928"/>
                  </a:lnTo>
                  <a:lnTo>
                    <a:pt x="1495234" y="764349"/>
                  </a:lnTo>
                  <a:close/>
                </a:path>
                <a:path w="3616325" h="1344929">
                  <a:moveTo>
                    <a:pt x="1520761" y="626795"/>
                  </a:moveTo>
                  <a:lnTo>
                    <a:pt x="1499793" y="572300"/>
                  </a:lnTo>
                  <a:lnTo>
                    <a:pt x="1480908" y="523201"/>
                  </a:lnTo>
                  <a:lnTo>
                    <a:pt x="1445996" y="432396"/>
                  </a:lnTo>
                  <a:lnTo>
                    <a:pt x="1429080" y="388416"/>
                  </a:lnTo>
                  <a:lnTo>
                    <a:pt x="1429080" y="523201"/>
                  </a:lnTo>
                  <a:lnTo>
                    <a:pt x="1358315" y="523201"/>
                  </a:lnTo>
                  <a:lnTo>
                    <a:pt x="1393799" y="432396"/>
                  </a:lnTo>
                  <a:lnTo>
                    <a:pt x="1429080" y="523201"/>
                  </a:lnTo>
                  <a:lnTo>
                    <a:pt x="1429080" y="388416"/>
                  </a:lnTo>
                  <a:lnTo>
                    <a:pt x="1419021" y="362254"/>
                  </a:lnTo>
                  <a:lnTo>
                    <a:pt x="1367955" y="362254"/>
                  </a:lnTo>
                  <a:lnTo>
                    <a:pt x="1265948" y="626795"/>
                  </a:lnTo>
                  <a:lnTo>
                    <a:pt x="1318272" y="626795"/>
                  </a:lnTo>
                  <a:lnTo>
                    <a:pt x="1339786" y="572300"/>
                  </a:lnTo>
                  <a:lnTo>
                    <a:pt x="1447736" y="572300"/>
                  </a:lnTo>
                  <a:lnTo>
                    <a:pt x="1468437" y="626795"/>
                  </a:lnTo>
                  <a:lnTo>
                    <a:pt x="1520761" y="626795"/>
                  </a:lnTo>
                  <a:close/>
                </a:path>
                <a:path w="3616325" h="1344929">
                  <a:moveTo>
                    <a:pt x="1566811" y="6654"/>
                  </a:moveTo>
                  <a:lnTo>
                    <a:pt x="1524355" y="6654"/>
                  </a:lnTo>
                  <a:lnTo>
                    <a:pt x="1424381" y="177673"/>
                  </a:lnTo>
                  <a:lnTo>
                    <a:pt x="1424381" y="6654"/>
                  </a:lnTo>
                  <a:lnTo>
                    <a:pt x="1374025" y="6654"/>
                  </a:lnTo>
                  <a:lnTo>
                    <a:pt x="1374025" y="271195"/>
                  </a:lnTo>
                  <a:lnTo>
                    <a:pt x="1417802" y="271195"/>
                  </a:lnTo>
                  <a:lnTo>
                    <a:pt x="1516456" y="105562"/>
                  </a:lnTo>
                  <a:lnTo>
                    <a:pt x="1516456" y="271195"/>
                  </a:lnTo>
                  <a:lnTo>
                    <a:pt x="1566811" y="271195"/>
                  </a:lnTo>
                  <a:lnTo>
                    <a:pt x="1566811" y="6654"/>
                  </a:lnTo>
                  <a:close/>
                </a:path>
                <a:path w="3616325" h="1344929">
                  <a:moveTo>
                    <a:pt x="1659432" y="717854"/>
                  </a:moveTo>
                  <a:lnTo>
                    <a:pt x="1513230" y="717854"/>
                  </a:lnTo>
                  <a:lnTo>
                    <a:pt x="1513230" y="767384"/>
                  </a:lnTo>
                  <a:lnTo>
                    <a:pt x="1560156" y="767384"/>
                  </a:lnTo>
                  <a:lnTo>
                    <a:pt x="1560156" y="982014"/>
                  </a:lnTo>
                  <a:lnTo>
                    <a:pt x="1611236" y="982014"/>
                  </a:lnTo>
                  <a:lnTo>
                    <a:pt x="1611236" y="767384"/>
                  </a:lnTo>
                  <a:lnTo>
                    <a:pt x="1659432" y="767384"/>
                  </a:lnTo>
                  <a:lnTo>
                    <a:pt x="1659432" y="717854"/>
                  </a:lnTo>
                  <a:close/>
                </a:path>
                <a:path w="3616325" h="1344929">
                  <a:moveTo>
                    <a:pt x="1716684" y="439039"/>
                  </a:moveTo>
                  <a:lnTo>
                    <a:pt x="1705635" y="396151"/>
                  </a:lnTo>
                  <a:lnTo>
                    <a:pt x="1675422" y="370255"/>
                  </a:lnTo>
                  <a:lnTo>
                    <a:pt x="1667954" y="367906"/>
                  </a:lnTo>
                  <a:lnTo>
                    <a:pt x="1667954" y="428739"/>
                  </a:lnTo>
                  <a:lnTo>
                    <a:pt x="1667954" y="444842"/>
                  </a:lnTo>
                  <a:lnTo>
                    <a:pt x="1634591" y="465493"/>
                  </a:lnTo>
                  <a:lnTo>
                    <a:pt x="1625879" y="465658"/>
                  </a:lnTo>
                  <a:lnTo>
                    <a:pt x="1609877" y="465658"/>
                  </a:lnTo>
                  <a:lnTo>
                    <a:pt x="1609877" y="411353"/>
                  </a:lnTo>
                  <a:lnTo>
                    <a:pt x="1624076" y="411353"/>
                  </a:lnTo>
                  <a:lnTo>
                    <a:pt x="1664004" y="421271"/>
                  </a:lnTo>
                  <a:lnTo>
                    <a:pt x="1667954" y="428739"/>
                  </a:lnTo>
                  <a:lnTo>
                    <a:pt x="1667954" y="367906"/>
                  </a:lnTo>
                  <a:lnTo>
                    <a:pt x="1664322" y="366763"/>
                  </a:lnTo>
                  <a:lnTo>
                    <a:pt x="1650212" y="364248"/>
                  </a:lnTo>
                  <a:lnTo>
                    <a:pt x="1633080" y="362750"/>
                  </a:lnTo>
                  <a:lnTo>
                    <a:pt x="1612925" y="362242"/>
                  </a:lnTo>
                  <a:lnTo>
                    <a:pt x="1559521" y="362242"/>
                  </a:lnTo>
                  <a:lnTo>
                    <a:pt x="1559521" y="626795"/>
                  </a:lnTo>
                  <a:lnTo>
                    <a:pt x="1609877" y="626795"/>
                  </a:lnTo>
                  <a:lnTo>
                    <a:pt x="1609877" y="514743"/>
                  </a:lnTo>
                  <a:lnTo>
                    <a:pt x="1627619" y="514489"/>
                  </a:lnTo>
                  <a:lnTo>
                    <a:pt x="1674672" y="506323"/>
                  </a:lnTo>
                  <a:lnTo>
                    <a:pt x="1708543" y="475322"/>
                  </a:lnTo>
                  <a:lnTo>
                    <a:pt x="1712544" y="465658"/>
                  </a:lnTo>
                  <a:lnTo>
                    <a:pt x="1713064" y="464400"/>
                  </a:lnTo>
                  <a:lnTo>
                    <a:pt x="1715770" y="452310"/>
                  </a:lnTo>
                  <a:lnTo>
                    <a:pt x="1716684" y="439039"/>
                  </a:lnTo>
                  <a:close/>
                </a:path>
                <a:path w="3616325" h="1344929">
                  <a:moveTo>
                    <a:pt x="1784223" y="83439"/>
                  </a:moveTo>
                  <a:lnTo>
                    <a:pt x="1773174" y="40551"/>
                  </a:lnTo>
                  <a:lnTo>
                    <a:pt x="1742960" y="14655"/>
                  </a:lnTo>
                  <a:lnTo>
                    <a:pt x="1735493" y="12306"/>
                  </a:lnTo>
                  <a:lnTo>
                    <a:pt x="1735493" y="73126"/>
                  </a:lnTo>
                  <a:lnTo>
                    <a:pt x="1735493" y="89255"/>
                  </a:lnTo>
                  <a:lnTo>
                    <a:pt x="1702130" y="109893"/>
                  </a:lnTo>
                  <a:lnTo>
                    <a:pt x="1693418" y="110058"/>
                  </a:lnTo>
                  <a:lnTo>
                    <a:pt x="1677416" y="110058"/>
                  </a:lnTo>
                  <a:lnTo>
                    <a:pt x="1677416" y="55753"/>
                  </a:lnTo>
                  <a:lnTo>
                    <a:pt x="1691614" y="55753"/>
                  </a:lnTo>
                  <a:lnTo>
                    <a:pt x="1731543" y="65671"/>
                  </a:lnTo>
                  <a:lnTo>
                    <a:pt x="1735493" y="73126"/>
                  </a:lnTo>
                  <a:lnTo>
                    <a:pt x="1735493" y="12306"/>
                  </a:lnTo>
                  <a:lnTo>
                    <a:pt x="1731860" y="11163"/>
                  </a:lnTo>
                  <a:lnTo>
                    <a:pt x="1717751" y="8661"/>
                  </a:lnTo>
                  <a:lnTo>
                    <a:pt x="1700618" y="7162"/>
                  </a:lnTo>
                  <a:lnTo>
                    <a:pt x="1680464" y="6654"/>
                  </a:lnTo>
                  <a:lnTo>
                    <a:pt x="1627060" y="6654"/>
                  </a:lnTo>
                  <a:lnTo>
                    <a:pt x="1627060" y="271195"/>
                  </a:lnTo>
                  <a:lnTo>
                    <a:pt x="1677416" y="271195"/>
                  </a:lnTo>
                  <a:lnTo>
                    <a:pt x="1677416" y="159156"/>
                  </a:lnTo>
                  <a:lnTo>
                    <a:pt x="1695157" y="158902"/>
                  </a:lnTo>
                  <a:lnTo>
                    <a:pt x="1742211" y="150736"/>
                  </a:lnTo>
                  <a:lnTo>
                    <a:pt x="1776082" y="119722"/>
                  </a:lnTo>
                  <a:lnTo>
                    <a:pt x="1780082" y="110058"/>
                  </a:lnTo>
                  <a:lnTo>
                    <a:pt x="1780603" y="108800"/>
                  </a:lnTo>
                  <a:lnTo>
                    <a:pt x="1783308" y="96710"/>
                  </a:lnTo>
                  <a:lnTo>
                    <a:pt x="1784223" y="83439"/>
                  </a:lnTo>
                  <a:close/>
                </a:path>
                <a:path w="3616325" h="1344929">
                  <a:moveTo>
                    <a:pt x="1886559" y="717854"/>
                  </a:moveTo>
                  <a:lnTo>
                    <a:pt x="1844103" y="717854"/>
                  </a:lnTo>
                  <a:lnTo>
                    <a:pt x="1744129" y="888885"/>
                  </a:lnTo>
                  <a:lnTo>
                    <a:pt x="1744129" y="717854"/>
                  </a:lnTo>
                  <a:lnTo>
                    <a:pt x="1693773" y="717854"/>
                  </a:lnTo>
                  <a:lnTo>
                    <a:pt x="1693773" y="982408"/>
                  </a:lnTo>
                  <a:lnTo>
                    <a:pt x="1737550" y="982408"/>
                  </a:lnTo>
                  <a:lnTo>
                    <a:pt x="1836204" y="816775"/>
                  </a:lnTo>
                  <a:lnTo>
                    <a:pt x="1836204" y="982408"/>
                  </a:lnTo>
                  <a:lnTo>
                    <a:pt x="1886559" y="982408"/>
                  </a:lnTo>
                  <a:lnTo>
                    <a:pt x="1886559" y="717854"/>
                  </a:lnTo>
                  <a:close/>
                </a:path>
                <a:path w="3616325" h="1344929">
                  <a:moveTo>
                    <a:pt x="2009114" y="408749"/>
                  </a:moveTo>
                  <a:lnTo>
                    <a:pt x="1971509" y="377075"/>
                  </a:lnTo>
                  <a:lnTo>
                    <a:pt x="1925967" y="359067"/>
                  </a:lnTo>
                  <a:lnTo>
                    <a:pt x="1893849" y="355600"/>
                  </a:lnTo>
                  <a:lnTo>
                    <a:pt x="1874913" y="356781"/>
                  </a:lnTo>
                  <a:lnTo>
                    <a:pt x="1822005" y="374307"/>
                  </a:lnTo>
                  <a:lnTo>
                    <a:pt x="1780654" y="409143"/>
                  </a:lnTo>
                  <a:lnTo>
                    <a:pt x="1757311" y="456717"/>
                  </a:lnTo>
                  <a:lnTo>
                    <a:pt x="1752854" y="494080"/>
                  </a:lnTo>
                  <a:lnTo>
                    <a:pt x="1755305" y="523278"/>
                  </a:lnTo>
                  <a:lnTo>
                    <a:pt x="1774952" y="573405"/>
                  </a:lnTo>
                  <a:lnTo>
                    <a:pt x="1813191" y="611454"/>
                  </a:lnTo>
                  <a:lnTo>
                    <a:pt x="1863674" y="630999"/>
                  </a:lnTo>
                  <a:lnTo>
                    <a:pt x="1893125" y="633437"/>
                  </a:lnTo>
                  <a:lnTo>
                    <a:pt x="1909381" y="632752"/>
                  </a:lnTo>
                  <a:lnTo>
                    <a:pt x="1952650" y="622388"/>
                  </a:lnTo>
                  <a:lnTo>
                    <a:pt x="1993569" y="595934"/>
                  </a:lnTo>
                  <a:lnTo>
                    <a:pt x="1973897" y="547103"/>
                  </a:lnTo>
                  <a:lnTo>
                    <a:pt x="1963242" y="557060"/>
                  </a:lnTo>
                  <a:lnTo>
                    <a:pt x="1953056" y="565353"/>
                  </a:lnTo>
                  <a:lnTo>
                    <a:pt x="1914918" y="583031"/>
                  </a:lnTo>
                  <a:lnTo>
                    <a:pt x="1893951" y="585076"/>
                  </a:lnTo>
                  <a:lnTo>
                    <a:pt x="1881390" y="584352"/>
                  </a:lnTo>
                  <a:lnTo>
                    <a:pt x="1837309" y="566991"/>
                  </a:lnTo>
                  <a:lnTo>
                    <a:pt x="1809673" y="530529"/>
                  </a:lnTo>
                  <a:lnTo>
                    <a:pt x="1803209" y="494169"/>
                  </a:lnTo>
                  <a:lnTo>
                    <a:pt x="1804822" y="475932"/>
                  </a:lnTo>
                  <a:lnTo>
                    <a:pt x="1829168" y="430263"/>
                  </a:lnTo>
                  <a:lnTo>
                    <a:pt x="1874824" y="405968"/>
                  </a:lnTo>
                  <a:lnTo>
                    <a:pt x="1893036" y="404342"/>
                  </a:lnTo>
                  <a:lnTo>
                    <a:pt x="1914931" y="406717"/>
                  </a:lnTo>
                  <a:lnTo>
                    <a:pt x="1935708" y="413842"/>
                  </a:lnTo>
                  <a:lnTo>
                    <a:pt x="1955368" y="425716"/>
                  </a:lnTo>
                  <a:lnTo>
                    <a:pt x="1973897" y="442328"/>
                  </a:lnTo>
                  <a:lnTo>
                    <a:pt x="2009114" y="408749"/>
                  </a:lnTo>
                  <a:close/>
                </a:path>
                <a:path w="3616325" h="1344929">
                  <a:moveTo>
                    <a:pt x="2095334" y="139738"/>
                  </a:moveTo>
                  <a:lnTo>
                    <a:pt x="2092807" y="111633"/>
                  </a:lnTo>
                  <a:lnTo>
                    <a:pt x="2085225" y="85750"/>
                  </a:lnTo>
                  <a:lnTo>
                    <a:pt x="2072601" y="62090"/>
                  </a:lnTo>
                  <a:lnTo>
                    <a:pt x="2062048" y="49276"/>
                  </a:lnTo>
                  <a:lnTo>
                    <a:pt x="2054936" y="40640"/>
                  </a:lnTo>
                  <a:lnTo>
                    <a:pt x="2044941" y="32270"/>
                  </a:lnTo>
                  <a:lnTo>
                    <a:pt x="2044941" y="139738"/>
                  </a:lnTo>
                  <a:lnTo>
                    <a:pt x="2043404" y="157594"/>
                  </a:lnTo>
                  <a:lnTo>
                    <a:pt x="2019782" y="203212"/>
                  </a:lnTo>
                  <a:lnTo>
                    <a:pt x="1975993" y="227495"/>
                  </a:lnTo>
                  <a:lnTo>
                    <a:pt x="1958746" y="229108"/>
                  </a:lnTo>
                  <a:lnTo>
                    <a:pt x="1943354" y="227863"/>
                  </a:lnTo>
                  <a:lnTo>
                    <a:pt x="1902587" y="209143"/>
                  </a:lnTo>
                  <a:lnTo>
                    <a:pt x="1878952" y="179031"/>
                  </a:lnTo>
                  <a:lnTo>
                    <a:pt x="1871078" y="139738"/>
                  </a:lnTo>
                  <a:lnTo>
                    <a:pt x="1872640" y="120916"/>
                  </a:lnTo>
                  <a:lnTo>
                    <a:pt x="1896110" y="74815"/>
                  </a:lnTo>
                  <a:lnTo>
                    <a:pt x="1940217" y="50876"/>
                  </a:lnTo>
                  <a:lnTo>
                    <a:pt x="1957857" y="49276"/>
                  </a:lnTo>
                  <a:lnTo>
                    <a:pt x="1975345" y="50914"/>
                  </a:lnTo>
                  <a:lnTo>
                    <a:pt x="2019592" y="75450"/>
                  </a:lnTo>
                  <a:lnTo>
                    <a:pt x="2043391" y="121221"/>
                  </a:lnTo>
                  <a:lnTo>
                    <a:pt x="2044941" y="139738"/>
                  </a:lnTo>
                  <a:lnTo>
                    <a:pt x="2044941" y="32270"/>
                  </a:lnTo>
                  <a:lnTo>
                    <a:pt x="2033739" y="22872"/>
                  </a:lnTo>
                  <a:lnTo>
                    <a:pt x="2010587" y="10172"/>
                  </a:lnTo>
                  <a:lnTo>
                    <a:pt x="1985467" y="2552"/>
                  </a:lnTo>
                  <a:lnTo>
                    <a:pt x="1958390" y="0"/>
                  </a:lnTo>
                  <a:lnTo>
                    <a:pt x="1940153" y="1168"/>
                  </a:lnTo>
                  <a:lnTo>
                    <a:pt x="1889201" y="18618"/>
                  </a:lnTo>
                  <a:lnTo>
                    <a:pt x="1848751" y="53975"/>
                  </a:lnTo>
                  <a:lnTo>
                    <a:pt x="1824951" y="102425"/>
                  </a:lnTo>
                  <a:lnTo>
                    <a:pt x="1820379" y="138836"/>
                  </a:lnTo>
                  <a:lnTo>
                    <a:pt x="1822831" y="166192"/>
                  </a:lnTo>
                  <a:lnTo>
                    <a:pt x="1842528" y="215112"/>
                  </a:lnTo>
                  <a:lnTo>
                    <a:pt x="1880730" y="254685"/>
                  </a:lnTo>
                  <a:lnTo>
                    <a:pt x="1930222" y="275272"/>
                  </a:lnTo>
                  <a:lnTo>
                    <a:pt x="1958746" y="277837"/>
                  </a:lnTo>
                  <a:lnTo>
                    <a:pt x="1986114" y="275336"/>
                  </a:lnTo>
                  <a:lnTo>
                    <a:pt x="2011362" y="267817"/>
                  </a:lnTo>
                  <a:lnTo>
                    <a:pt x="2034476" y="255295"/>
                  </a:lnTo>
                  <a:lnTo>
                    <a:pt x="2055482" y="237744"/>
                  </a:lnTo>
                  <a:lnTo>
                    <a:pt x="2062594" y="229108"/>
                  </a:lnTo>
                  <a:lnTo>
                    <a:pt x="2072906" y="216585"/>
                  </a:lnTo>
                  <a:lnTo>
                    <a:pt x="2085365" y="193192"/>
                  </a:lnTo>
                  <a:lnTo>
                    <a:pt x="2092833" y="167576"/>
                  </a:lnTo>
                  <a:lnTo>
                    <a:pt x="2095334" y="139738"/>
                  </a:lnTo>
                  <a:close/>
                </a:path>
                <a:path w="3616325" h="1344929">
                  <a:moveTo>
                    <a:pt x="2113496" y="717854"/>
                  </a:moveTo>
                  <a:lnTo>
                    <a:pt x="2062784" y="717854"/>
                  </a:lnTo>
                  <a:lnTo>
                    <a:pt x="2062784" y="817676"/>
                  </a:lnTo>
                  <a:lnTo>
                    <a:pt x="2032215" y="817676"/>
                  </a:lnTo>
                  <a:lnTo>
                    <a:pt x="1990852" y="807059"/>
                  </a:lnTo>
                  <a:lnTo>
                    <a:pt x="1981136" y="769480"/>
                  </a:lnTo>
                  <a:lnTo>
                    <a:pt x="1981136" y="717854"/>
                  </a:lnTo>
                  <a:lnTo>
                    <a:pt x="1930069" y="717854"/>
                  </a:lnTo>
                  <a:lnTo>
                    <a:pt x="1930069" y="770305"/>
                  </a:lnTo>
                  <a:lnTo>
                    <a:pt x="1930463" y="784059"/>
                  </a:lnTo>
                  <a:lnTo>
                    <a:pt x="1940356" y="825182"/>
                  </a:lnTo>
                  <a:lnTo>
                    <a:pt x="1975040" y="856742"/>
                  </a:lnTo>
                  <a:lnTo>
                    <a:pt x="2014156" y="865479"/>
                  </a:lnTo>
                  <a:lnTo>
                    <a:pt x="2062784" y="866419"/>
                  </a:lnTo>
                  <a:lnTo>
                    <a:pt x="2062784" y="982408"/>
                  </a:lnTo>
                  <a:lnTo>
                    <a:pt x="2113496" y="982408"/>
                  </a:lnTo>
                  <a:lnTo>
                    <a:pt x="2113496" y="717854"/>
                  </a:lnTo>
                  <a:close/>
                </a:path>
                <a:path w="3616325" h="1344929">
                  <a:moveTo>
                    <a:pt x="2173300" y="362254"/>
                  </a:moveTo>
                  <a:lnTo>
                    <a:pt x="2027097" y="362254"/>
                  </a:lnTo>
                  <a:lnTo>
                    <a:pt x="2027097" y="411784"/>
                  </a:lnTo>
                  <a:lnTo>
                    <a:pt x="2074024" y="411784"/>
                  </a:lnTo>
                  <a:lnTo>
                    <a:pt x="2074024" y="626414"/>
                  </a:lnTo>
                  <a:lnTo>
                    <a:pt x="2125103" y="626414"/>
                  </a:lnTo>
                  <a:lnTo>
                    <a:pt x="2125103" y="411784"/>
                  </a:lnTo>
                  <a:lnTo>
                    <a:pt x="2173300" y="411784"/>
                  </a:lnTo>
                  <a:lnTo>
                    <a:pt x="2173300" y="362254"/>
                  </a:lnTo>
                  <a:close/>
                </a:path>
                <a:path w="3616325" h="1344929">
                  <a:moveTo>
                    <a:pt x="2308441" y="194043"/>
                  </a:moveTo>
                  <a:lnTo>
                    <a:pt x="2307742" y="182841"/>
                  </a:lnTo>
                  <a:lnTo>
                    <a:pt x="2305647" y="172402"/>
                  </a:lnTo>
                  <a:lnTo>
                    <a:pt x="2302167" y="162750"/>
                  </a:lnTo>
                  <a:lnTo>
                    <a:pt x="2298128" y="155384"/>
                  </a:lnTo>
                  <a:lnTo>
                    <a:pt x="2297303" y="153860"/>
                  </a:lnTo>
                  <a:lnTo>
                    <a:pt x="2290902" y="145719"/>
                  </a:lnTo>
                  <a:lnTo>
                    <a:pt x="2282901" y="138277"/>
                  </a:lnTo>
                  <a:lnTo>
                    <a:pt x="2273287" y="131559"/>
                  </a:lnTo>
                  <a:lnTo>
                    <a:pt x="2262060" y="125526"/>
                  </a:lnTo>
                  <a:lnTo>
                    <a:pt x="2268740" y="120040"/>
                  </a:lnTo>
                  <a:lnTo>
                    <a:pt x="2274443" y="114363"/>
                  </a:lnTo>
                  <a:lnTo>
                    <a:pt x="2277580" y="110426"/>
                  </a:lnTo>
                  <a:lnTo>
                    <a:pt x="2279129" y="108496"/>
                  </a:lnTo>
                  <a:lnTo>
                    <a:pt x="2289213" y="74993"/>
                  </a:lnTo>
                  <a:lnTo>
                    <a:pt x="2288324" y="63792"/>
                  </a:lnTo>
                  <a:lnTo>
                    <a:pt x="2286025" y="54673"/>
                  </a:lnTo>
                  <a:lnTo>
                    <a:pt x="2285695" y="53340"/>
                  </a:lnTo>
                  <a:lnTo>
                    <a:pt x="2281301" y="43649"/>
                  </a:lnTo>
                  <a:lnTo>
                    <a:pt x="2275167" y="34721"/>
                  </a:lnTo>
                  <a:lnTo>
                    <a:pt x="2267534" y="26860"/>
                  </a:lnTo>
                  <a:lnTo>
                    <a:pt x="2258999" y="20574"/>
                  </a:lnTo>
                  <a:lnTo>
                    <a:pt x="2258999" y="192252"/>
                  </a:lnTo>
                  <a:lnTo>
                    <a:pt x="2258314" y="199364"/>
                  </a:lnTo>
                  <a:lnTo>
                    <a:pt x="2220201" y="222694"/>
                  </a:lnTo>
                  <a:lnTo>
                    <a:pt x="2205799" y="223177"/>
                  </a:lnTo>
                  <a:lnTo>
                    <a:pt x="2193175" y="223177"/>
                  </a:lnTo>
                  <a:lnTo>
                    <a:pt x="2193175" y="155384"/>
                  </a:lnTo>
                  <a:lnTo>
                    <a:pt x="2203627" y="155384"/>
                  </a:lnTo>
                  <a:lnTo>
                    <a:pt x="2246198" y="165277"/>
                  </a:lnTo>
                  <a:lnTo>
                    <a:pt x="2258999" y="192252"/>
                  </a:lnTo>
                  <a:lnTo>
                    <a:pt x="2258999" y="20574"/>
                  </a:lnTo>
                  <a:lnTo>
                    <a:pt x="2258682" y="20332"/>
                  </a:lnTo>
                  <a:lnTo>
                    <a:pt x="2248624" y="15163"/>
                  </a:lnTo>
                  <a:lnTo>
                    <a:pt x="2240483" y="12407"/>
                  </a:lnTo>
                  <a:lnTo>
                    <a:pt x="2240483" y="73380"/>
                  </a:lnTo>
                  <a:lnTo>
                    <a:pt x="2240483" y="90525"/>
                  </a:lnTo>
                  <a:lnTo>
                    <a:pt x="2204186" y="110426"/>
                  </a:lnTo>
                  <a:lnTo>
                    <a:pt x="2193175" y="110426"/>
                  </a:lnTo>
                  <a:lnTo>
                    <a:pt x="2193175" y="54673"/>
                  </a:lnTo>
                  <a:lnTo>
                    <a:pt x="2206167" y="54673"/>
                  </a:lnTo>
                  <a:lnTo>
                    <a:pt x="2240483" y="73380"/>
                  </a:lnTo>
                  <a:lnTo>
                    <a:pt x="2240483" y="12407"/>
                  </a:lnTo>
                  <a:lnTo>
                    <a:pt x="2201291" y="6959"/>
                  </a:lnTo>
                  <a:lnTo>
                    <a:pt x="2184425" y="6667"/>
                  </a:lnTo>
                  <a:lnTo>
                    <a:pt x="2142820" y="6667"/>
                  </a:lnTo>
                  <a:lnTo>
                    <a:pt x="2142820" y="271195"/>
                  </a:lnTo>
                  <a:lnTo>
                    <a:pt x="2217001" y="271195"/>
                  </a:lnTo>
                  <a:lnTo>
                    <a:pt x="2257260" y="266090"/>
                  </a:lnTo>
                  <a:lnTo>
                    <a:pt x="2290737" y="243281"/>
                  </a:lnTo>
                  <a:lnTo>
                    <a:pt x="2302713" y="223177"/>
                  </a:lnTo>
                  <a:lnTo>
                    <a:pt x="2305558" y="215366"/>
                  </a:lnTo>
                  <a:lnTo>
                    <a:pt x="2307717" y="204952"/>
                  </a:lnTo>
                  <a:lnTo>
                    <a:pt x="2308441" y="194043"/>
                  </a:lnTo>
                  <a:close/>
                </a:path>
                <a:path w="3616325" h="1344929">
                  <a:moveTo>
                    <a:pt x="2318524" y="717854"/>
                  </a:moveTo>
                  <a:lnTo>
                    <a:pt x="2174113" y="717854"/>
                  </a:lnTo>
                  <a:lnTo>
                    <a:pt x="2174113" y="767384"/>
                  </a:lnTo>
                  <a:lnTo>
                    <a:pt x="2174113" y="814374"/>
                  </a:lnTo>
                  <a:lnTo>
                    <a:pt x="2174113" y="863904"/>
                  </a:lnTo>
                  <a:lnTo>
                    <a:pt x="2174113" y="932484"/>
                  </a:lnTo>
                  <a:lnTo>
                    <a:pt x="2174113" y="982014"/>
                  </a:lnTo>
                  <a:lnTo>
                    <a:pt x="2318524" y="982014"/>
                  </a:lnTo>
                  <a:lnTo>
                    <a:pt x="2318524" y="932484"/>
                  </a:lnTo>
                  <a:lnTo>
                    <a:pt x="2224125" y="932484"/>
                  </a:lnTo>
                  <a:lnTo>
                    <a:pt x="2224125" y="863904"/>
                  </a:lnTo>
                  <a:lnTo>
                    <a:pt x="2318524" y="863904"/>
                  </a:lnTo>
                  <a:lnTo>
                    <a:pt x="2318524" y="814374"/>
                  </a:lnTo>
                  <a:lnTo>
                    <a:pt x="2224125" y="814374"/>
                  </a:lnTo>
                  <a:lnTo>
                    <a:pt x="2224125" y="767384"/>
                  </a:lnTo>
                  <a:lnTo>
                    <a:pt x="2318524" y="767384"/>
                  </a:lnTo>
                  <a:lnTo>
                    <a:pt x="2318524" y="717854"/>
                  </a:lnTo>
                  <a:close/>
                </a:path>
                <a:path w="3616325" h="1344929">
                  <a:moveTo>
                    <a:pt x="2373439" y="549656"/>
                  </a:moveTo>
                  <a:lnTo>
                    <a:pt x="2372741" y="538441"/>
                  </a:lnTo>
                  <a:lnTo>
                    <a:pt x="2370645" y="528002"/>
                  </a:lnTo>
                  <a:lnTo>
                    <a:pt x="2367165" y="518337"/>
                  </a:lnTo>
                  <a:lnTo>
                    <a:pt x="2363127" y="510984"/>
                  </a:lnTo>
                  <a:lnTo>
                    <a:pt x="2362301" y="509460"/>
                  </a:lnTo>
                  <a:lnTo>
                    <a:pt x="2355900" y="501319"/>
                  </a:lnTo>
                  <a:lnTo>
                    <a:pt x="2347899" y="493877"/>
                  </a:lnTo>
                  <a:lnTo>
                    <a:pt x="2338286" y="487159"/>
                  </a:lnTo>
                  <a:lnTo>
                    <a:pt x="2327059" y="481126"/>
                  </a:lnTo>
                  <a:lnTo>
                    <a:pt x="2333739" y="475640"/>
                  </a:lnTo>
                  <a:lnTo>
                    <a:pt x="2339441" y="469963"/>
                  </a:lnTo>
                  <a:lnTo>
                    <a:pt x="2342578" y="466026"/>
                  </a:lnTo>
                  <a:lnTo>
                    <a:pt x="2344128" y="464096"/>
                  </a:lnTo>
                  <a:lnTo>
                    <a:pt x="2354211" y="430593"/>
                  </a:lnTo>
                  <a:lnTo>
                    <a:pt x="2353322" y="419392"/>
                  </a:lnTo>
                  <a:lnTo>
                    <a:pt x="2332532" y="382447"/>
                  </a:lnTo>
                  <a:lnTo>
                    <a:pt x="2323998" y="376174"/>
                  </a:lnTo>
                  <a:lnTo>
                    <a:pt x="2323998" y="547839"/>
                  </a:lnTo>
                  <a:lnTo>
                    <a:pt x="2323312" y="554951"/>
                  </a:lnTo>
                  <a:lnTo>
                    <a:pt x="2285200" y="578294"/>
                  </a:lnTo>
                  <a:lnTo>
                    <a:pt x="2270798" y="578777"/>
                  </a:lnTo>
                  <a:lnTo>
                    <a:pt x="2258174" y="578777"/>
                  </a:lnTo>
                  <a:lnTo>
                    <a:pt x="2258174" y="510984"/>
                  </a:lnTo>
                  <a:lnTo>
                    <a:pt x="2268626" y="510984"/>
                  </a:lnTo>
                  <a:lnTo>
                    <a:pt x="2311196" y="520877"/>
                  </a:lnTo>
                  <a:lnTo>
                    <a:pt x="2323998" y="547839"/>
                  </a:lnTo>
                  <a:lnTo>
                    <a:pt x="2323998" y="376174"/>
                  </a:lnTo>
                  <a:lnTo>
                    <a:pt x="2323681" y="375932"/>
                  </a:lnTo>
                  <a:lnTo>
                    <a:pt x="2313622" y="370763"/>
                  </a:lnTo>
                  <a:lnTo>
                    <a:pt x="2305481" y="368007"/>
                  </a:lnTo>
                  <a:lnTo>
                    <a:pt x="2305481" y="428980"/>
                  </a:lnTo>
                  <a:lnTo>
                    <a:pt x="2305481" y="446125"/>
                  </a:lnTo>
                  <a:lnTo>
                    <a:pt x="2269185" y="466026"/>
                  </a:lnTo>
                  <a:lnTo>
                    <a:pt x="2258174" y="466026"/>
                  </a:lnTo>
                  <a:lnTo>
                    <a:pt x="2258174" y="410273"/>
                  </a:lnTo>
                  <a:lnTo>
                    <a:pt x="2271166" y="410273"/>
                  </a:lnTo>
                  <a:lnTo>
                    <a:pt x="2305481" y="428980"/>
                  </a:lnTo>
                  <a:lnTo>
                    <a:pt x="2305481" y="368007"/>
                  </a:lnTo>
                  <a:lnTo>
                    <a:pt x="2266289" y="362559"/>
                  </a:lnTo>
                  <a:lnTo>
                    <a:pt x="2249424" y="362254"/>
                  </a:lnTo>
                  <a:lnTo>
                    <a:pt x="2207818" y="362254"/>
                  </a:lnTo>
                  <a:lnTo>
                    <a:pt x="2207818" y="626795"/>
                  </a:lnTo>
                  <a:lnTo>
                    <a:pt x="2281999" y="626795"/>
                  </a:lnTo>
                  <a:lnTo>
                    <a:pt x="2322258" y="621690"/>
                  </a:lnTo>
                  <a:lnTo>
                    <a:pt x="2355735" y="598881"/>
                  </a:lnTo>
                  <a:lnTo>
                    <a:pt x="2367711" y="578777"/>
                  </a:lnTo>
                  <a:lnTo>
                    <a:pt x="2370556" y="570966"/>
                  </a:lnTo>
                  <a:lnTo>
                    <a:pt x="2372715" y="560565"/>
                  </a:lnTo>
                  <a:lnTo>
                    <a:pt x="2373439" y="549656"/>
                  </a:lnTo>
                  <a:close/>
                </a:path>
                <a:path w="3616325" h="1344929">
                  <a:moveTo>
                    <a:pt x="2566047" y="362254"/>
                  </a:moveTo>
                  <a:lnTo>
                    <a:pt x="2421636" y="362254"/>
                  </a:lnTo>
                  <a:lnTo>
                    <a:pt x="2421636" y="411784"/>
                  </a:lnTo>
                  <a:lnTo>
                    <a:pt x="2421636" y="458774"/>
                  </a:lnTo>
                  <a:lnTo>
                    <a:pt x="2421636" y="508304"/>
                  </a:lnTo>
                  <a:lnTo>
                    <a:pt x="2421636" y="576884"/>
                  </a:lnTo>
                  <a:lnTo>
                    <a:pt x="2421636" y="626414"/>
                  </a:lnTo>
                  <a:lnTo>
                    <a:pt x="2566047" y="626414"/>
                  </a:lnTo>
                  <a:lnTo>
                    <a:pt x="2566047" y="576884"/>
                  </a:lnTo>
                  <a:lnTo>
                    <a:pt x="2471648" y="576884"/>
                  </a:lnTo>
                  <a:lnTo>
                    <a:pt x="2471648" y="508304"/>
                  </a:lnTo>
                  <a:lnTo>
                    <a:pt x="2566047" y="508304"/>
                  </a:lnTo>
                  <a:lnTo>
                    <a:pt x="2566047" y="458774"/>
                  </a:lnTo>
                  <a:lnTo>
                    <a:pt x="2471648" y="458774"/>
                  </a:lnTo>
                  <a:lnTo>
                    <a:pt x="2471648" y="411784"/>
                  </a:lnTo>
                  <a:lnTo>
                    <a:pt x="2566047" y="411784"/>
                  </a:lnTo>
                  <a:lnTo>
                    <a:pt x="2566047" y="362254"/>
                  </a:lnTo>
                  <a:close/>
                </a:path>
                <a:path w="3616325" h="1344929">
                  <a:moveTo>
                    <a:pt x="2589974" y="271195"/>
                  </a:moveTo>
                  <a:lnTo>
                    <a:pt x="2569019" y="216712"/>
                  </a:lnTo>
                  <a:lnTo>
                    <a:pt x="2550134" y="167614"/>
                  </a:lnTo>
                  <a:lnTo>
                    <a:pt x="2515197" y="76796"/>
                  </a:lnTo>
                  <a:lnTo>
                    <a:pt x="2498293" y="32842"/>
                  </a:lnTo>
                  <a:lnTo>
                    <a:pt x="2498293" y="167614"/>
                  </a:lnTo>
                  <a:lnTo>
                    <a:pt x="2427528" y="167614"/>
                  </a:lnTo>
                  <a:lnTo>
                    <a:pt x="2463012" y="76796"/>
                  </a:lnTo>
                  <a:lnTo>
                    <a:pt x="2498293" y="167614"/>
                  </a:lnTo>
                  <a:lnTo>
                    <a:pt x="2498293" y="32842"/>
                  </a:lnTo>
                  <a:lnTo>
                    <a:pt x="2488234" y="6667"/>
                  </a:lnTo>
                  <a:lnTo>
                    <a:pt x="2437168" y="6667"/>
                  </a:lnTo>
                  <a:lnTo>
                    <a:pt x="2335161" y="271195"/>
                  </a:lnTo>
                  <a:lnTo>
                    <a:pt x="2387485" y="271195"/>
                  </a:lnTo>
                  <a:lnTo>
                    <a:pt x="2408999" y="216712"/>
                  </a:lnTo>
                  <a:lnTo>
                    <a:pt x="2516949" y="216712"/>
                  </a:lnTo>
                  <a:lnTo>
                    <a:pt x="2537650" y="271195"/>
                  </a:lnTo>
                  <a:lnTo>
                    <a:pt x="2589974" y="271195"/>
                  </a:lnTo>
                  <a:close/>
                </a:path>
                <a:path w="3616325" h="1344929">
                  <a:moveTo>
                    <a:pt x="2608592" y="764349"/>
                  </a:moveTo>
                  <a:lnTo>
                    <a:pt x="2570988" y="732675"/>
                  </a:lnTo>
                  <a:lnTo>
                    <a:pt x="2525445" y="714667"/>
                  </a:lnTo>
                  <a:lnTo>
                    <a:pt x="2493327" y="711200"/>
                  </a:lnTo>
                  <a:lnTo>
                    <a:pt x="2474391" y="712381"/>
                  </a:lnTo>
                  <a:lnTo>
                    <a:pt x="2421483" y="729907"/>
                  </a:lnTo>
                  <a:lnTo>
                    <a:pt x="2380132" y="764743"/>
                  </a:lnTo>
                  <a:lnTo>
                    <a:pt x="2356789" y="812317"/>
                  </a:lnTo>
                  <a:lnTo>
                    <a:pt x="2352332" y="849680"/>
                  </a:lnTo>
                  <a:lnTo>
                    <a:pt x="2354783" y="878878"/>
                  </a:lnTo>
                  <a:lnTo>
                    <a:pt x="2374430" y="929017"/>
                  </a:lnTo>
                  <a:lnTo>
                    <a:pt x="2412669" y="967066"/>
                  </a:lnTo>
                  <a:lnTo>
                    <a:pt x="2463152" y="986612"/>
                  </a:lnTo>
                  <a:lnTo>
                    <a:pt x="2492603" y="989050"/>
                  </a:lnTo>
                  <a:lnTo>
                    <a:pt x="2508859" y="988364"/>
                  </a:lnTo>
                  <a:lnTo>
                    <a:pt x="2552128" y="978001"/>
                  </a:lnTo>
                  <a:lnTo>
                    <a:pt x="2593048" y="951547"/>
                  </a:lnTo>
                  <a:lnTo>
                    <a:pt x="2573375" y="902703"/>
                  </a:lnTo>
                  <a:lnTo>
                    <a:pt x="2562720" y="912672"/>
                  </a:lnTo>
                  <a:lnTo>
                    <a:pt x="2552535" y="920953"/>
                  </a:lnTo>
                  <a:lnTo>
                    <a:pt x="2514396" y="938631"/>
                  </a:lnTo>
                  <a:lnTo>
                    <a:pt x="2493429" y="940676"/>
                  </a:lnTo>
                  <a:lnTo>
                    <a:pt x="2480868" y="939952"/>
                  </a:lnTo>
                  <a:lnTo>
                    <a:pt x="2436787" y="922591"/>
                  </a:lnTo>
                  <a:lnTo>
                    <a:pt x="2409152" y="886129"/>
                  </a:lnTo>
                  <a:lnTo>
                    <a:pt x="2402687" y="849769"/>
                  </a:lnTo>
                  <a:lnTo>
                    <a:pt x="2404300" y="831532"/>
                  </a:lnTo>
                  <a:lnTo>
                    <a:pt x="2428646" y="785863"/>
                  </a:lnTo>
                  <a:lnTo>
                    <a:pt x="2474303" y="761568"/>
                  </a:lnTo>
                  <a:lnTo>
                    <a:pt x="2492514" y="759942"/>
                  </a:lnTo>
                  <a:lnTo>
                    <a:pt x="2514409" y="762317"/>
                  </a:lnTo>
                  <a:lnTo>
                    <a:pt x="2535186" y="769442"/>
                  </a:lnTo>
                  <a:lnTo>
                    <a:pt x="2554846" y="781316"/>
                  </a:lnTo>
                  <a:lnTo>
                    <a:pt x="2573375" y="797928"/>
                  </a:lnTo>
                  <a:lnTo>
                    <a:pt x="2608592" y="764349"/>
                  </a:lnTo>
                  <a:close/>
                </a:path>
                <a:path w="3616325" h="1344929">
                  <a:moveTo>
                    <a:pt x="2803067" y="362254"/>
                  </a:moveTo>
                  <a:lnTo>
                    <a:pt x="2752191" y="362254"/>
                  </a:lnTo>
                  <a:lnTo>
                    <a:pt x="2752191" y="462584"/>
                  </a:lnTo>
                  <a:lnTo>
                    <a:pt x="2663888" y="462584"/>
                  </a:lnTo>
                  <a:lnTo>
                    <a:pt x="2663888" y="362254"/>
                  </a:lnTo>
                  <a:lnTo>
                    <a:pt x="2612821" y="362254"/>
                  </a:lnTo>
                  <a:lnTo>
                    <a:pt x="2612821" y="462584"/>
                  </a:lnTo>
                  <a:lnTo>
                    <a:pt x="2612821" y="510844"/>
                  </a:lnTo>
                  <a:lnTo>
                    <a:pt x="2612821" y="626414"/>
                  </a:lnTo>
                  <a:lnTo>
                    <a:pt x="2663888" y="626414"/>
                  </a:lnTo>
                  <a:lnTo>
                    <a:pt x="2663888" y="510844"/>
                  </a:lnTo>
                  <a:lnTo>
                    <a:pt x="2752191" y="510844"/>
                  </a:lnTo>
                  <a:lnTo>
                    <a:pt x="2752191" y="626414"/>
                  </a:lnTo>
                  <a:lnTo>
                    <a:pt x="2803067" y="626414"/>
                  </a:lnTo>
                  <a:lnTo>
                    <a:pt x="2803067" y="510844"/>
                  </a:lnTo>
                  <a:lnTo>
                    <a:pt x="2803067" y="462584"/>
                  </a:lnTo>
                  <a:lnTo>
                    <a:pt x="2803067" y="362254"/>
                  </a:lnTo>
                  <a:close/>
                </a:path>
                <a:path w="3616325" h="1344929">
                  <a:moveTo>
                    <a:pt x="2818981" y="6654"/>
                  </a:moveTo>
                  <a:lnTo>
                    <a:pt x="2768104" y="6654"/>
                  </a:lnTo>
                  <a:lnTo>
                    <a:pt x="2768104" y="106984"/>
                  </a:lnTo>
                  <a:lnTo>
                    <a:pt x="2679801" y="106984"/>
                  </a:lnTo>
                  <a:lnTo>
                    <a:pt x="2679801" y="6654"/>
                  </a:lnTo>
                  <a:lnTo>
                    <a:pt x="2628735" y="6654"/>
                  </a:lnTo>
                  <a:lnTo>
                    <a:pt x="2628735" y="106984"/>
                  </a:lnTo>
                  <a:lnTo>
                    <a:pt x="2628735" y="155244"/>
                  </a:lnTo>
                  <a:lnTo>
                    <a:pt x="2628735" y="270814"/>
                  </a:lnTo>
                  <a:lnTo>
                    <a:pt x="2679801" y="270814"/>
                  </a:lnTo>
                  <a:lnTo>
                    <a:pt x="2679801" y="155244"/>
                  </a:lnTo>
                  <a:lnTo>
                    <a:pt x="2768104" y="155244"/>
                  </a:lnTo>
                  <a:lnTo>
                    <a:pt x="2768104" y="270814"/>
                  </a:lnTo>
                  <a:lnTo>
                    <a:pt x="2818981" y="270814"/>
                  </a:lnTo>
                  <a:lnTo>
                    <a:pt x="2818981" y="155244"/>
                  </a:lnTo>
                  <a:lnTo>
                    <a:pt x="2818981" y="106984"/>
                  </a:lnTo>
                  <a:lnTo>
                    <a:pt x="2818981" y="6654"/>
                  </a:lnTo>
                  <a:close/>
                </a:path>
                <a:path w="3616325" h="1344929">
                  <a:moveTo>
                    <a:pt x="2845155" y="982408"/>
                  </a:moveTo>
                  <a:lnTo>
                    <a:pt x="2743784" y="835926"/>
                  </a:lnTo>
                  <a:lnTo>
                    <a:pt x="2836176" y="717854"/>
                  </a:lnTo>
                  <a:lnTo>
                    <a:pt x="2775712" y="717854"/>
                  </a:lnTo>
                  <a:lnTo>
                    <a:pt x="2703893" y="809066"/>
                  </a:lnTo>
                  <a:lnTo>
                    <a:pt x="2703893" y="717854"/>
                  </a:lnTo>
                  <a:lnTo>
                    <a:pt x="2653004" y="717854"/>
                  </a:lnTo>
                  <a:lnTo>
                    <a:pt x="2653004" y="982408"/>
                  </a:lnTo>
                  <a:lnTo>
                    <a:pt x="2703893" y="982408"/>
                  </a:lnTo>
                  <a:lnTo>
                    <a:pt x="2703893" y="864870"/>
                  </a:lnTo>
                  <a:lnTo>
                    <a:pt x="2785453" y="982408"/>
                  </a:lnTo>
                  <a:lnTo>
                    <a:pt x="2845155" y="982408"/>
                  </a:lnTo>
                  <a:close/>
                </a:path>
                <a:path w="3616325" h="1344929">
                  <a:moveTo>
                    <a:pt x="3053575" y="362254"/>
                  </a:moveTo>
                  <a:lnTo>
                    <a:pt x="3002699" y="362254"/>
                  </a:lnTo>
                  <a:lnTo>
                    <a:pt x="3002699" y="462584"/>
                  </a:lnTo>
                  <a:lnTo>
                    <a:pt x="2914396" y="462584"/>
                  </a:lnTo>
                  <a:lnTo>
                    <a:pt x="2914396" y="362254"/>
                  </a:lnTo>
                  <a:lnTo>
                    <a:pt x="2863329" y="362254"/>
                  </a:lnTo>
                  <a:lnTo>
                    <a:pt x="2863329" y="462584"/>
                  </a:lnTo>
                  <a:lnTo>
                    <a:pt x="2863329" y="510844"/>
                  </a:lnTo>
                  <a:lnTo>
                    <a:pt x="2863329" y="626414"/>
                  </a:lnTo>
                  <a:lnTo>
                    <a:pt x="2914396" y="626414"/>
                  </a:lnTo>
                  <a:lnTo>
                    <a:pt x="2914396" y="510844"/>
                  </a:lnTo>
                  <a:lnTo>
                    <a:pt x="3002699" y="510844"/>
                  </a:lnTo>
                  <a:lnTo>
                    <a:pt x="3002699" y="626414"/>
                  </a:lnTo>
                  <a:lnTo>
                    <a:pt x="3053575" y="626414"/>
                  </a:lnTo>
                  <a:lnTo>
                    <a:pt x="3053575" y="510844"/>
                  </a:lnTo>
                  <a:lnTo>
                    <a:pt x="3053575" y="462584"/>
                  </a:lnTo>
                  <a:lnTo>
                    <a:pt x="3053575" y="362254"/>
                  </a:lnTo>
                  <a:close/>
                </a:path>
                <a:path w="3616325" h="1344929">
                  <a:moveTo>
                    <a:pt x="3072028" y="6654"/>
                  </a:moveTo>
                  <a:lnTo>
                    <a:pt x="3029572" y="6654"/>
                  </a:lnTo>
                  <a:lnTo>
                    <a:pt x="2929598" y="177673"/>
                  </a:lnTo>
                  <a:lnTo>
                    <a:pt x="2929598" y="6654"/>
                  </a:lnTo>
                  <a:lnTo>
                    <a:pt x="2879242" y="6654"/>
                  </a:lnTo>
                  <a:lnTo>
                    <a:pt x="2879242" y="271195"/>
                  </a:lnTo>
                  <a:lnTo>
                    <a:pt x="2923019" y="271195"/>
                  </a:lnTo>
                  <a:lnTo>
                    <a:pt x="3021673" y="105562"/>
                  </a:lnTo>
                  <a:lnTo>
                    <a:pt x="3021673" y="271195"/>
                  </a:lnTo>
                  <a:lnTo>
                    <a:pt x="3072028" y="271195"/>
                  </a:lnTo>
                  <a:lnTo>
                    <a:pt x="3072028" y="6654"/>
                  </a:lnTo>
                  <a:close/>
                </a:path>
                <a:path w="3616325" h="1344929">
                  <a:moveTo>
                    <a:pt x="3142881" y="850938"/>
                  </a:moveTo>
                  <a:lnTo>
                    <a:pt x="3140354" y="822833"/>
                  </a:lnTo>
                  <a:lnTo>
                    <a:pt x="3132772" y="796950"/>
                  </a:lnTo>
                  <a:lnTo>
                    <a:pt x="3120148" y="773290"/>
                  </a:lnTo>
                  <a:lnTo>
                    <a:pt x="3109595" y="760476"/>
                  </a:lnTo>
                  <a:lnTo>
                    <a:pt x="3102483" y="751840"/>
                  </a:lnTo>
                  <a:lnTo>
                    <a:pt x="3092488" y="743470"/>
                  </a:lnTo>
                  <a:lnTo>
                    <a:pt x="3092488" y="850938"/>
                  </a:lnTo>
                  <a:lnTo>
                    <a:pt x="3090951" y="868807"/>
                  </a:lnTo>
                  <a:lnTo>
                    <a:pt x="3067329" y="914425"/>
                  </a:lnTo>
                  <a:lnTo>
                    <a:pt x="3023539" y="938707"/>
                  </a:lnTo>
                  <a:lnTo>
                    <a:pt x="3006293" y="940320"/>
                  </a:lnTo>
                  <a:lnTo>
                    <a:pt x="2990900" y="939076"/>
                  </a:lnTo>
                  <a:lnTo>
                    <a:pt x="2950133" y="920356"/>
                  </a:lnTo>
                  <a:lnTo>
                    <a:pt x="2926499" y="890244"/>
                  </a:lnTo>
                  <a:lnTo>
                    <a:pt x="2918625" y="850938"/>
                  </a:lnTo>
                  <a:lnTo>
                    <a:pt x="2920187" y="832116"/>
                  </a:lnTo>
                  <a:lnTo>
                    <a:pt x="2943656" y="786015"/>
                  </a:lnTo>
                  <a:lnTo>
                    <a:pt x="2987764" y="762076"/>
                  </a:lnTo>
                  <a:lnTo>
                    <a:pt x="3005404" y="760476"/>
                  </a:lnTo>
                  <a:lnTo>
                    <a:pt x="3022892" y="762114"/>
                  </a:lnTo>
                  <a:lnTo>
                    <a:pt x="3067139" y="786650"/>
                  </a:lnTo>
                  <a:lnTo>
                    <a:pt x="3090938" y="832421"/>
                  </a:lnTo>
                  <a:lnTo>
                    <a:pt x="3092488" y="850938"/>
                  </a:lnTo>
                  <a:lnTo>
                    <a:pt x="3092488" y="743470"/>
                  </a:lnTo>
                  <a:lnTo>
                    <a:pt x="3081286" y="734072"/>
                  </a:lnTo>
                  <a:lnTo>
                    <a:pt x="3058134" y="721372"/>
                  </a:lnTo>
                  <a:lnTo>
                    <a:pt x="3033014" y="713752"/>
                  </a:lnTo>
                  <a:lnTo>
                    <a:pt x="3005937" y="711200"/>
                  </a:lnTo>
                  <a:lnTo>
                    <a:pt x="2987700" y="712368"/>
                  </a:lnTo>
                  <a:lnTo>
                    <a:pt x="2936748" y="729818"/>
                  </a:lnTo>
                  <a:lnTo>
                    <a:pt x="2896298" y="765175"/>
                  </a:lnTo>
                  <a:lnTo>
                    <a:pt x="2872498" y="813625"/>
                  </a:lnTo>
                  <a:lnTo>
                    <a:pt x="2867926" y="850036"/>
                  </a:lnTo>
                  <a:lnTo>
                    <a:pt x="2870377" y="877404"/>
                  </a:lnTo>
                  <a:lnTo>
                    <a:pt x="2890075" y="926312"/>
                  </a:lnTo>
                  <a:lnTo>
                    <a:pt x="2928277" y="965885"/>
                  </a:lnTo>
                  <a:lnTo>
                    <a:pt x="2977769" y="986485"/>
                  </a:lnTo>
                  <a:lnTo>
                    <a:pt x="3006293" y="989050"/>
                  </a:lnTo>
                  <a:lnTo>
                    <a:pt x="3033661" y="986548"/>
                  </a:lnTo>
                  <a:lnTo>
                    <a:pt x="3058909" y="979030"/>
                  </a:lnTo>
                  <a:lnTo>
                    <a:pt x="3082023" y="966495"/>
                  </a:lnTo>
                  <a:lnTo>
                    <a:pt x="3103029" y="948944"/>
                  </a:lnTo>
                  <a:lnTo>
                    <a:pt x="3110128" y="940320"/>
                  </a:lnTo>
                  <a:lnTo>
                    <a:pt x="3120453" y="927785"/>
                  </a:lnTo>
                  <a:lnTo>
                    <a:pt x="3132912" y="904405"/>
                  </a:lnTo>
                  <a:lnTo>
                    <a:pt x="3140379" y="878789"/>
                  </a:lnTo>
                  <a:lnTo>
                    <a:pt x="3142881" y="850938"/>
                  </a:lnTo>
                  <a:close/>
                </a:path>
                <a:path w="3616325" h="1344929">
                  <a:moveTo>
                    <a:pt x="3277019" y="6654"/>
                  </a:moveTo>
                  <a:lnTo>
                    <a:pt x="3132607" y="6654"/>
                  </a:lnTo>
                  <a:lnTo>
                    <a:pt x="3132607" y="56184"/>
                  </a:lnTo>
                  <a:lnTo>
                    <a:pt x="3132607" y="103174"/>
                  </a:lnTo>
                  <a:lnTo>
                    <a:pt x="3132607" y="152704"/>
                  </a:lnTo>
                  <a:lnTo>
                    <a:pt x="3132607" y="221284"/>
                  </a:lnTo>
                  <a:lnTo>
                    <a:pt x="3132607" y="270814"/>
                  </a:lnTo>
                  <a:lnTo>
                    <a:pt x="3277019" y="270814"/>
                  </a:lnTo>
                  <a:lnTo>
                    <a:pt x="3277019" y="221284"/>
                  </a:lnTo>
                  <a:lnTo>
                    <a:pt x="3182620" y="221284"/>
                  </a:lnTo>
                  <a:lnTo>
                    <a:pt x="3182620" y="152704"/>
                  </a:lnTo>
                  <a:lnTo>
                    <a:pt x="3277019" y="152704"/>
                  </a:lnTo>
                  <a:lnTo>
                    <a:pt x="3277019" y="103174"/>
                  </a:lnTo>
                  <a:lnTo>
                    <a:pt x="3182620" y="103174"/>
                  </a:lnTo>
                  <a:lnTo>
                    <a:pt x="3182620" y="56184"/>
                  </a:lnTo>
                  <a:lnTo>
                    <a:pt x="3277019" y="56184"/>
                  </a:lnTo>
                  <a:lnTo>
                    <a:pt x="3277019" y="6654"/>
                  </a:lnTo>
                  <a:close/>
                </a:path>
                <a:path w="3616325" h="1344929">
                  <a:moveTo>
                    <a:pt x="3361004" y="646823"/>
                  </a:moveTo>
                  <a:lnTo>
                    <a:pt x="3321266" y="646823"/>
                  </a:lnTo>
                  <a:lnTo>
                    <a:pt x="3318040" y="651852"/>
                  </a:lnTo>
                  <a:lnTo>
                    <a:pt x="3314255" y="655332"/>
                  </a:lnTo>
                  <a:lnTo>
                    <a:pt x="3303346" y="660133"/>
                  </a:lnTo>
                  <a:lnTo>
                    <a:pt x="3295967" y="661568"/>
                  </a:lnTo>
                  <a:lnTo>
                    <a:pt x="3279787" y="661568"/>
                  </a:lnTo>
                  <a:lnTo>
                    <a:pt x="3272993" y="660336"/>
                  </a:lnTo>
                  <a:lnTo>
                    <a:pt x="3261842" y="655434"/>
                  </a:lnTo>
                  <a:lnTo>
                    <a:pt x="3257486" y="651738"/>
                  </a:lnTo>
                  <a:lnTo>
                    <a:pt x="3254375" y="646823"/>
                  </a:lnTo>
                  <a:lnTo>
                    <a:pt x="3214636" y="646823"/>
                  </a:lnTo>
                  <a:lnTo>
                    <a:pt x="3236772" y="683628"/>
                  </a:lnTo>
                  <a:lnTo>
                    <a:pt x="3276943" y="696976"/>
                  </a:lnTo>
                  <a:lnTo>
                    <a:pt x="3287636" y="697357"/>
                  </a:lnTo>
                  <a:lnTo>
                    <a:pt x="3303257" y="696493"/>
                  </a:lnTo>
                  <a:lnTo>
                    <a:pt x="3339173" y="683514"/>
                  </a:lnTo>
                  <a:lnTo>
                    <a:pt x="3358362" y="657682"/>
                  </a:lnTo>
                  <a:lnTo>
                    <a:pt x="3361004" y="646823"/>
                  </a:lnTo>
                  <a:close/>
                </a:path>
                <a:path w="3616325" h="1344929">
                  <a:moveTo>
                    <a:pt x="3375850" y="495325"/>
                  </a:moveTo>
                  <a:lnTo>
                    <a:pt x="3373323" y="467233"/>
                  </a:lnTo>
                  <a:lnTo>
                    <a:pt x="3365741" y="441350"/>
                  </a:lnTo>
                  <a:lnTo>
                    <a:pt x="3353117" y="417690"/>
                  </a:lnTo>
                  <a:lnTo>
                    <a:pt x="3342563" y="404876"/>
                  </a:lnTo>
                  <a:lnTo>
                    <a:pt x="3335451" y="396240"/>
                  </a:lnTo>
                  <a:lnTo>
                    <a:pt x="3325457" y="387870"/>
                  </a:lnTo>
                  <a:lnTo>
                    <a:pt x="3325457" y="495325"/>
                  </a:lnTo>
                  <a:lnTo>
                    <a:pt x="3323920" y="513207"/>
                  </a:lnTo>
                  <a:lnTo>
                    <a:pt x="3300298" y="558812"/>
                  </a:lnTo>
                  <a:lnTo>
                    <a:pt x="3256508" y="583095"/>
                  </a:lnTo>
                  <a:lnTo>
                    <a:pt x="3239262" y="584708"/>
                  </a:lnTo>
                  <a:lnTo>
                    <a:pt x="3223869" y="583463"/>
                  </a:lnTo>
                  <a:lnTo>
                    <a:pt x="3183102" y="564756"/>
                  </a:lnTo>
                  <a:lnTo>
                    <a:pt x="3159468" y="534631"/>
                  </a:lnTo>
                  <a:lnTo>
                    <a:pt x="3151594" y="495325"/>
                  </a:lnTo>
                  <a:lnTo>
                    <a:pt x="3153156" y="476516"/>
                  </a:lnTo>
                  <a:lnTo>
                    <a:pt x="3176625" y="430415"/>
                  </a:lnTo>
                  <a:lnTo>
                    <a:pt x="3220732" y="406476"/>
                  </a:lnTo>
                  <a:lnTo>
                    <a:pt x="3238373" y="404876"/>
                  </a:lnTo>
                  <a:lnTo>
                    <a:pt x="3255861" y="406514"/>
                  </a:lnTo>
                  <a:lnTo>
                    <a:pt x="3300107" y="431050"/>
                  </a:lnTo>
                  <a:lnTo>
                    <a:pt x="3323907" y="476821"/>
                  </a:lnTo>
                  <a:lnTo>
                    <a:pt x="3325457" y="495325"/>
                  </a:lnTo>
                  <a:lnTo>
                    <a:pt x="3325457" y="387870"/>
                  </a:lnTo>
                  <a:lnTo>
                    <a:pt x="3314255" y="378472"/>
                  </a:lnTo>
                  <a:lnTo>
                    <a:pt x="3291103" y="365772"/>
                  </a:lnTo>
                  <a:lnTo>
                    <a:pt x="3265982" y="358152"/>
                  </a:lnTo>
                  <a:lnTo>
                    <a:pt x="3238906" y="355600"/>
                  </a:lnTo>
                  <a:lnTo>
                    <a:pt x="3220669" y="356768"/>
                  </a:lnTo>
                  <a:lnTo>
                    <a:pt x="3169716" y="374218"/>
                  </a:lnTo>
                  <a:lnTo>
                    <a:pt x="3129267" y="409575"/>
                  </a:lnTo>
                  <a:lnTo>
                    <a:pt x="3105467" y="458025"/>
                  </a:lnTo>
                  <a:lnTo>
                    <a:pt x="3100895" y="494436"/>
                  </a:lnTo>
                  <a:lnTo>
                    <a:pt x="3103346" y="521792"/>
                  </a:lnTo>
                  <a:lnTo>
                    <a:pt x="3123044" y="570712"/>
                  </a:lnTo>
                  <a:lnTo>
                    <a:pt x="3161246" y="610285"/>
                  </a:lnTo>
                  <a:lnTo>
                    <a:pt x="3210737" y="630872"/>
                  </a:lnTo>
                  <a:lnTo>
                    <a:pt x="3239262" y="633437"/>
                  </a:lnTo>
                  <a:lnTo>
                    <a:pt x="3266630" y="630936"/>
                  </a:lnTo>
                  <a:lnTo>
                    <a:pt x="3291878" y="623417"/>
                  </a:lnTo>
                  <a:lnTo>
                    <a:pt x="3314992" y="610895"/>
                  </a:lnTo>
                  <a:lnTo>
                    <a:pt x="3335998" y="593344"/>
                  </a:lnTo>
                  <a:lnTo>
                    <a:pt x="3343110" y="584708"/>
                  </a:lnTo>
                  <a:lnTo>
                    <a:pt x="3353422" y="572185"/>
                  </a:lnTo>
                  <a:lnTo>
                    <a:pt x="3365881" y="548792"/>
                  </a:lnTo>
                  <a:lnTo>
                    <a:pt x="3373348" y="523176"/>
                  </a:lnTo>
                  <a:lnTo>
                    <a:pt x="3375850" y="495325"/>
                  </a:lnTo>
                  <a:close/>
                </a:path>
                <a:path w="3616325" h="1344929">
                  <a:moveTo>
                    <a:pt x="3382962" y="717854"/>
                  </a:moveTo>
                  <a:lnTo>
                    <a:pt x="3340506" y="717854"/>
                  </a:lnTo>
                  <a:lnTo>
                    <a:pt x="3240532" y="888885"/>
                  </a:lnTo>
                  <a:lnTo>
                    <a:pt x="3240532" y="717854"/>
                  </a:lnTo>
                  <a:lnTo>
                    <a:pt x="3190176" y="717854"/>
                  </a:lnTo>
                  <a:lnTo>
                    <a:pt x="3190176" y="982395"/>
                  </a:lnTo>
                  <a:lnTo>
                    <a:pt x="3233953" y="982395"/>
                  </a:lnTo>
                  <a:lnTo>
                    <a:pt x="3289643" y="888885"/>
                  </a:lnTo>
                  <a:lnTo>
                    <a:pt x="3332607" y="816775"/>
                  </a:lnTo>
                  <a:lnTo>
                    <a:pt x="3332607" y="982395"/>
                  </a:lnTo>
                  <a:lnTo>
                    <a:pt x="3382962" y="982395"/>
                  </a:lnTo>
                  <a:lnTo>
                    <a:pt x="3382962" y="816775"/>
                  </a:lnTo>
                  <a:lnTo>
                    <a:pt x="3382962" y="717854"/>
                  </a:lnTo>
                  <a:close/>
                </a:path>
                <a:path w="3616325" h="1344929">
                  <a:moveTo>
                    <a:pt x="3593973" y="291223"/>
                  </a:moveTo>
                  <a:lnTo>
                    <a:pt x="3554234" y="291223"/>
                  </a:lnTo>
                  <a:lnTo>
                    <a:pt x="3551009" y="296252"/>
                  </a:lnTo>
                  <a:lnTo>
                    <a:pt x="3547224" y="299732"/>
                  </a:lnTo>
                  <a:lnTo>
                    <a:pt x="3536315" y="304533"/>
                  </a:lnTo>
                  <a:lnTo>
                    <a:pt x="3528936" y="305968"/>
                  </a:lnTo>
                  <a:lnTo>
                    <a:pt x="3512756" y="305968"/>
                  </a:lnTo>
                  <a:lnTo>
                    <a:pt x="3505962" y="304736"/>
                  </a:lnTo>
                  <a:lnTo>
                    <a:pt x="3494811" y="299834"/>
                  </a:lnTo>
                  <a:lnTo>
                    <a:pt x="3490455" y="296138"/>
                  </a:lnTo>
                  <a:lnTo>
                    <a:pt x="3487343" y="291223"/>
                  </a:lnTo>
                  <a:lnTo>
                    <a:pt x="3447605" y="291223"/>
                  </a:lnTo>
                  <a:lnTo>
                    <a:pt x="3469741" y="328028"/>
                  </a:lnTo>
                  <a:lnTo>
                    <a:pt x="3509911" y="341376"/>
                  </a:lnTo>
                  <a:lnTo>
                    <a:pt x="3520605" y="341757"/>
                  </a:lnTo>
                  <a:lnTo>
                    <a:pt x="3536226" y="340893"/>
                  </a:lnTo>
                  <a:lnTo>
                    <a:pt x="3572141" y="327914"/>
                  </a:lnTo>
                  <a:lnTo>
                    <a:pt x="3591331" y="302082"/>
                  </a:lnTo>
                  <a:lnTo>
                    <a:pt x="3593973" y="291223"/>
                  </a:lnTo>
                  <a:close/>
                </a:path>
                <a:path w="3616325" h="1344929">
                  <a:moveTo>
                    <a:pt x="3615931" y="362254"/>
                  </a:moveTo>
                  <a:lnTo>
                    <a:pt x="3573475" y="362254"/>
                  </a:lnTo>
                  <a:lnTo>
                    <a:pt x="3473500" y="533285"/>
                  </a:lnTo>
                  <a:lnTo>
                    <a:pt x="3473500" y="362254"/>
                  </a:lnTo>
                  <a:lnTo>
                    <a:pt x="3423145" y="362254"/>
                  </a:lnTo>
                  <a:lnTo>
                    <a:pt x="3423145" y="626795"/>
                  </a:lnTo>
                  <a:lnTo>
                    <a:pt x="3466922" y="626795"/>
                  </a:lnTo>
                  <a:lnTo>
                    <a:pt x="3522611" y="533285"/>
                  </a:lnTo>
                  <a:lnTo>
                    <a:pt x="3565575" y="461175"/>
                  </a:lnTo>
                  <a:lnTo>
                    <a:pt x="3565575" y="626795"/>
                  </a:lnTo>
                  <a:lnTo>
                    <a:pt x="3615931" y="626795"/>
                  </a:lnTo>
                  <a:lnTo>
                    <a:pt x="3615931" y="461175"/>
                  </a:lnTo>
                  <a:lnTo>
                    <a:pt x="3615931" y="362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846786" y="3662362"/>
              <a:ext cx="2244725" cy="278130"/>
            </a:xfrm>
            <a:custGeom>
              <a:avLst/>
              <a:gdLst/>
              <a:ahLst/>
              <a:cxnLst/>
              <a:rect l="l" t="t" r="r" b="b"/>
              <a:pathLst>
                <a:path w="2244725" h="278129">
                  <a:moveTo>
                    <a:pt x="274967" y="139725"/>
                  </a:moveTo>
                  <a:lnTo>
                    <a:pt x="272440" y="111633"/>
                  </a:lnTo>
                  <a:lnTo>
                    <a:pt x="264858" y="85750"/>
                  </a:lnTo>
                  <a:lnTo>
                    <a:pt x="252234" y="62090"/>
                  </a:lnTo>
                  <a:lnTo>
                    <a:pt x="241681" y="49276"/>
                  </a:lnTo>
                  <a:lnTo>
                    <a:pt x="234569" y="40640"/>
                  </a:lnTo>
                  <a:lnTo>
                    <a:pt x="224574" y="32270"/>
                  </a:lnTo>
                  <a:lnTo>
                    <a:pt x="224574" y="139725"/>
                  </a:lnTo>
                  <a:lnTo>
                    <a:pt x="223037" y="157607"/>
                  </a:lnTo>
                  <a:lnTo>
                    <a:pt x="199402" y="203212"/>
                  </a:lnTo>
                  <a:lnTo>
                    <a:pt x="155625" y="227495"/>
                  </a:lnTo>
                  <a:lnTo>
                    <a:pt x="138379" y="229108"/>
                  </a:lnTo>
                  <a:lnTo>
                    <a:pt x="122986" y="227863"/>
                  </a:lnTo>
                  <a:lnTo>
                    <a:pt x="82219" y="209156"/>
                  </a:lnTo>
                  <a:lnTo>
                    <a:pt x="58585" y="179031"/>
                  </a:lnTo>
                  <a:lnTo>
                    <a:pt x="50711" y="139725"/>
                  </a:lnTo>
                  <a:lnTo>
                    <a:pt x="52273" y="120916"/>
                  </a:lnTo>
                  <a:lnTo>
                    <a:pt x="75742" y="74815"/>
                  </a:lnTo>
                  <a:lnTo>
                    <a:pt x="119849" y="50876"/>
                  </a:lnTo>
                  <a:lnTo>
                    <a:pt x="137490" y="49276"/>
                  </a:lnTo>
                  <a:lnTo>
                    <a:pt x="154978" y="50914"/>
                  </a:lnTo>
                  <a:lnTo>
                    <a:pt x="199224" y="75450"/>
                  </a:lnTo>
                  <a:lnTo>
                    <a:pt x="223024" y="121221"/>
                  </a:lnTo>
                  <a:lnTo>
                    <a:pt x="224574" y="139725"/>
                  </a:lnTo>
                  <a:lnTo>
                    <a:pt x="224574" y="32270"/>
                  </a:lnTo>
                  <a:lnTo>
                    <a:pt x="213372" y="22872"/>
                  </a:lnTo>
                  <a:lnTo>
                    <a:pt x="190220" y="10172"/>
                  </a:lnTo>
                  <a:lnTo>
                    <a:pt x="165100" y="2552"/>
                  </a:lnTo>
                  <a:lnTo>
                    <a:pt x="138023" y="0"/>
                  </a:lnTo>
                  <a:lnTo>
                    <a:pt x="119786" y="1168"/>
                  </a:lnTo>
                  <a:lnTo>
                    <a:pt x="68834" y="18618"/>
                  </a:lnTo>
                  <a:lnTo>
                    <a:pt x="28397" y="53975"/>
                  </a:lnTo>
                  <a:lnTo>
                    <a:pt x="4584" y="102425"/>
                  </a:lnTo>
                  <a:lnTo>
                    <a:pt x="0" y="138836"/>
                  </a:lnTo>
                  <a:lnTo>
                    <a:pt x="2451" y="166192"/>
                  </a:lnTo>
                  <a:lnTo>
                    <a:pt x="22161" y="215112"/>
                  </a:lnTo>
                  <a:lnTo>
                    <a:pt x="60363" y="254685"/>
                  </a:lnTo>
                  <a:lnTo>
                    <a:pt x="109855" y="275272"/>
                  </a:lnTo>
                  <a:lnTo>
                    <a:pt x="138379" y="277837"/>
                  </a:lnTo>
                  <a:lnTo>
                    <a:pt x="165747" y="275336"/>
                  </a:lnTo>
                  <a:lnTo>
                    <a:pt x="190995" y="267817"/>
                  </a:lnTo>
                  <a:lnTo>
                    <a:pt x="214109" y="255295"/>
                  </a:lnTo>
                  <a:lnTo>
                    <a:pt x="235115" y="237744"/>
                  </a:lnTo>
                  <a:lnTo>
                    <a:pt x="242227" y="229108"/>
                  </a:lnTo>
                  <a:lnTo>
                    <a:pt x="252539" y="216585"/>
                  </a:lnTo>
                  <a:lnTo>
                    <a:pt x="264998" y="193192"/>
                  </a:lnTo>
                  <a:lnTo>
                    <a:pt x="272465" y="167576"/>
                  </a:lnTo>
                  <a:lnTo>
                    <a:pt x="274967" y="139725"/>
                  </a:lnTo>
                  <a:close/>
                </a:path>
                <a:path w="2244725" h="278129">
                  <a:moveTo>
                    <a:pt x="442569" y="6642"/>
                  </a:moveTo>
                  <a:lnTo>
                    <a:pt x="296367" y="6642"/>
                  </a:lnTo>
                  <a:lnTo>
                    <a:pt x="296367" y="56172"/>
                  </a:lnTo>
                  <a:lnTo>
                    <a:pt x="343306" y="56172"/>
                  </a:lnTo>
                  <a:lnTo>
                    <a:pt x="343306" y="270802"/>
                  </a:lnTo>
                  <a:lnTo>
                    <a:pt x="394373" y="270802"/>
                  </a:lnTo>
                  <a:lnTo>
                    <a:pt x="394373" y="56172"/>
                  </a:lnTo>
                  <a:lnTo>
                    <a:pt x="442569" y="56172"/>
                  </a:lnTo>
                  <a:lnTo>
                    <a:pt x="442569" y="6642"/>
                  </a:lnTo>
                  <a:close/>
                </a:path>
                <a:path w="2244725" h="278129">
                  <a:moveTo>
                    <a:pt x="643623" y="6654"/>
                  </a:moveTo>
                  <a:lnTo>
                    <a:pt x="592912" y="6654"/>
                  </a:lnTo>
                  <a:lnTo>
                    <a:pt x="592912" y="106464"/>
                  </a:lnTo>
                  <a:lnTo>
                    <a:pt x="562343" y="106464"/>
                  </a:lnTo>
                  <a:lnTo>
                    <a:pt x="520979" y="95846"/>
                  </a:lnTo>
                  <a:lnTo>
                    <a:pt x="511263" y="58267"/>
                  </a:lnTo>
                  <a:lnTo>
                    <a:pt x="511263" y="6654"/>
                  </a:lnTo>
                  <a:lnTo>
                    <a:pt x="460197" y="6654"/>
                  </a:lnTo>
                  <a:lnTo>
                    <a:pt x="460197" y="59105"/>
                  </a:lnTo>
                  <a:lnTo>
                    <a:pt x="460590" y="72859"/>
                  </a:lnTo>
                  <a:lnTo>
                    <a:pt x="470484" y="113982"/>
                  </a:lnTo>
                  <a:lnTo>
                    <a:pt x="505167" y="145529"/>
                  </a:lnTo>
                  <a:lnTo>
                    <a:pt x="544283" y="154266"/>
                  </a:lnTo>
                  <a:lnTo>
                    <a:pt x="592912" y="155206"/>
                  </a:lnTo>
                  <a:lnTo>
                    <a:pt x="592912" y="271195"/>
                  </a:lnTo>
                  <a:lnTo>
                    <a:pt x="643623" y="271195"/>
                  </a:lnTo>
                  <a:lnTo>
                    <a:pt x="643623" y="6654"/>
                  </a:lnTo>
                  <a:close/>
                </a:path>
                <a:path w="2244725" h="278129">
                  <a:moveTo>
                    <a:pt x="848639" y="6642"/>
                  </a:moveTo>
                  <a:lnTo>
                    <a:pt x="704227" y="6642"/>
                  </a:lnTo>
                  <a:lnTo>
                    <a:pt x="704227" y="56172"/>
                  </a:lnTo>
                  <a:lnTo>
                    <a:pt x="704227" y="103162"/>
                  </a:lnTo>
                  <a:lnTo>
                    <a:pt x="704227" y="152692"/>
                  </a:lnTo>
                  <a:lnTo>
                    <a:pt x="704227" y="221272"/>
                  </a:lnTo>
                  <a:lnTo>
                    <a:pt x="704227" y="270802"/>
                  </a:lnTo>
                  <a:lnTo>
                    <a:pt x="848639" y="270802"/>
                  </a:lnTo>
                  <a:lnTo>
                    <a:pt x="848639" y="221272"/>
                  </a:lnTo>
                  <a:lnTo>
                    <a:pt x="754240" y="221272"/>
                  </a:lnTo>
                  <a:lnTo>
                    <a:pt x="754240" y="152692"/>
                  </a:lnTo>
                  <a:lnTo>
                    <a:pt x="848639" y="152692"/>
                  </a:lnTo>
                  <a:lnTo>
                    <a:pt x="848639" y="103162"/>
                  </a:lnTo>
                  <a:lnTo>
                    <a:pt x="754240" y="103162"/>
                  </a:lnTo>
                  <a:lnTo>
                    <a:pt x="754240" y="56172"/>
                  </a:lnTo>
                  <a:lnTo>
                    <a:pt x="848639" y="56172"/>
                  </a:lnTo>
                  <a:lnTo>
                    <a:pt x="848639" y="6642"/>
                  </a:lnTo>
                  <a:close/>
                </a:path>
                <a:path w="2244725" h="278129">
                  <a:moveTo>
                    <a:pt x="1015707" y="6642"/>
                  </a:moveTo>
                  <a:lnTo>
                    <a:pt x="869505" y="6642"/>
                  </a:lnTo>
                  <a:lnTo>
                    <a:pt x="869505" y="56172"/>
                  </a:lnTo>
                  <a:lnTo>
                    <a:pt x="916432" y="56172"/>
                  </a:lnTo>
                  <a:lnTo>
                    <a:pt x="916432" y="270802"/>
                  </a:lnTo>
                  <a:lnTo>
                    <a:pt x="967511" y="270802"/>
                  </a:lnTo>
                  <a:lnTo>
                    <a:pt x="967511" y="56172"/>
                  </a:lnTo>
                  <a:lnTo>
                    <a:pt x="1015707" y="56172"/>
                  </a:lnTo>
                  <a:lnTo>
                    <a:pt x="1015707" y="6642"/>
                  </a:lnTo>
                  <a:close/>
                </a:path>
                <a:path w="2244725" h="278129">
                  <a:moveTo>
                    <a:pt x="1240294" y="6642"/>
                  </a:moveTo>
                  <a:lnTo>
                    <a:pt x="1189418" y="6642"/>
                  </a:lnTo>
                  <a:lnTo>
                    <a:pt x="1189418" y="106972"/>
                  </a:lnTo>
                  <a:lnTo>
                    <a:pt x="1101115" y="106972"/>
                  </a:lnTo>
                  <a:lnTo>
                    <a:pt x="1101115" y="6642"/>
                  </a:lnTo>
                  <a:lnTo>
                    <a:pt x="1050048" y="6642"/>
                  </a:lnTo>
                  <a:lnTo>
                    <a:pt x="1050048" y="106972"/>
                  </a:lnTo>
                  <a:lnTo>
                    <a:pt x="1050048" y="155232"/>
                  </a:lnTo>
                  <a:lnTo>
                    <a:pt x="1050048" y="270802"/>
                  </a:lnTo>
                  <a:lnTo>
                    <a:pt x="1101115" y="270802"/>
                  </a:lnTo>
                  <a:lnTo>
                    <a:pt x="1101115" y="155232"/>
                  </a:lnTo>
                  <a:lnTo>
                    <a:pt x="1189418" y="155232"/>
                  </a:lnTo>
                  <a:lnTo>
                    <a:pt x="1189418" y="270802"/>
                  </a:lnTo>
                  <a:lnTo>
                    <a:pt x="1240294" y="270802"/>
                  </a:lnTo>
                  <a:lnTo>
                    <a:pt x="1240294" y="155232"/>
                  </a:lnTo>
                  <a:lnTo>
                    <a:pt x="1240294" y="106972"/>
                  </a:lnTo>
                  <a:lnTo>
                    <a:pt x="1240294" y="6642"/>
                  </a:lnTo>
                  <a:close/>
                </a:path>
                <a:path w="2244725" h="278129">
                  <a:moveTo>
                    <a:pt x="1562582" y="139725"/>
                  </a:moveTo>
                  <a:lnTo>
                    <a:pt x="1560055" y="111633"/>
                  </a:lnTo>
                  <a:lnTo>
                    <a:pt x="1552473" y="85750"/>
                  </a:lnTo>
                  <a:lnTo>
                    <a:pt x="1539849" y="62090"/>
                  </a:lnTo>
                  <a:lnTo>
                    <a:pt x="1529295" y="49276"/>
                  </a:lnTo>
                  <a:lnTo>
                    <a:pt x="1522183" y="40640"/>
                  </a:lnTo>
                  <a:lnTo>
                    <a:pt x="1512189" y="32270"/>
                  </a:lnTo>
                  <a:lnTo>
                    <a:pt x="1512189" y="139725"/>
                  </a:lnTo>
                  <a:lnTo>
                    <a:pt x="1510652" y="157607"/>
                  </a:lnTo>
                  <a:lnTo>
                    <a:pt x="1487030" y="203212"/>
                  </a:lnTo>
                  <a:lnTo>
                    <a:pt x="1443240" y="227495"/>
                  </a:lnTo>
                  <a:lnTo>
                    <a:pt x="1425994" y="229108"/>
                  </a:lnTo>
                  <a:lnTo>
                    <a:pt x="1410601" y="227863"/>
                  </a:lnTo>
                  <a:lnTo>
                    <a:pt x="1369834" y="209156"/>
                  </a:lnTo>
                  <a:lnTo>
                    <a:pt x="1346200" y="179031"/>
                  </a:lnTo>
                  <a:lnTo>
                    <a:pt x="1338326" y="139725"/>
                  </a:lnTo>
                  <a:lnTo>
                    <a:pt x="1339888" y="120916"/>
                  </a:lnTo>
                  <a:lnTo>
                    <a:pt x="1363357" y="74815"/>
                  </a:lnTo>
                  <a:lnTo>
                    <a:pt x="1407464" y="50876"/>
                  </a:lnTo>
                  <a:lnTo>
                    <a:pt x="1425105" y="49276"/>
                  </a:lnTo>
                  <a:lnTo>
                    <a:pt x="1442593" y="50914"/>
                  </a:lnTo>
                  <a:lnTo>
                    <a:pt x="1486839" y="75450"/>
                  </a:lnTo>
                  <a:lnTo>
                    <a:pt x="1510639" y="121221"/>
                  </a:lnTo>
                  <a:lnTo>
                    <a:pt x="1512189" y="139725"/>
                  </a:lnTo>
                  <a:lnTo>
                    <a:pt x="1512189" y="32270"/>
                  </a:lnTo>
                  <a:lnTo>
                    <a:pt x="1500987" y="22872"/>
                  </a:lnTo>
                  <a:lnTo>
                    <a:pt x="1477835" y="10172"/>
                  </a:lnTo>
                  <a:lnTo>
                    <a:pt x="1452714" y="2552"/>
                  </a:lnTo>
                  <a:lnTo>
                    <a:pt x="1425638" y="0"/>
                  </a:lnTo>
                  <a:lnTo>
                    <a:pt x="1407401" y="1168"/>
                  </a:lnTo>
                  <a:lnTo>
                    <a:pt x="1356448" y="18618"/>
                  </a:lnTo>
                  <a:lnTo>
                    <a:pt x="1315999" y="53975"/>
                  </a:lnTo>
                  <a:lnTo>
                    <a:pt x="1292199" y="102425"/>
                  </a:lnTo>
                  <a:lnTo>
                    <a:pt x="1287627" y="138836"/>
                  </a:lnTo>
                  <a:lnTo>
                    <a:pt x="1290078" y="166192"/>
                  </a:lnTo>
                  <a:lnTo>
                    <a:pt x="1309776" y="215112"/>
                  </a:lnTo>
                  <a:lnTo>
                    <a:pt x="1347978" y="254685"/>
                  </a:lnTo>
                  <a:lnTo>
                    <a:pt x="1397469" y="275272"/>
                  </a:lnTo>
                  <a:lnTo>
                    <a:pt x="1425994" y="277837"/>
                  </a:lnTo>
                  <a:lnTo>
                    <a:pt x="1453362" y="275336"/>
                  </a:lnTo>
                  <a:lnTo>
                    <a:pt x="1478610" y="267817"/>
                  </a:lnTo>
                  <a:lnTo>
                    <a:pt x="1501724" y="255295"/>
                  </a:lnTo>
                  <a:lnTo>
                    <a:pt x="1522730" y="237744"/>
                  </a:lnTo>
                  <a:lnTo>
                    <a:pt x="1529842" y="229108"/>
                  </a:lnTo>
                  <a:lnTo>
                    <a:pt x="1540154" y="216585"/>
                  </a:lnTo>
                  <a:lnTo>
                    <a:pt x="1552613" y="193192"/>
                  </a:lnTo>
                  <a:lnTo>
                    <a:pt x="1560080" y="167576"/>
                  </a:lnTo>
                  <a:lnTo>
                    <a:pt x="1562582" y="139725"/>
                  </a:lnTo>
                  <a:close/>
                </a:path>
                <a:path w="2244725" h="278129">
                  <a:moveTo>
                    <a:pt x="1853196" y="53149"/>
                  </a:moveTo>
                  <a:lnTo>
                    <a:pt x="1815592" y="21475"/>
                  </a:lnTo>
                  <a:lnTo>
                    <a:pt x="1770049" y="3467"/>
                  </a:lnTo>
                  <a:lnTo>
                    <a:pt x="1737931" y="0"/>
                  </a:lnTo>
                  <a:lnTo>
                    <a:pt x="1718995" y="1181"/>
                  </a:lnTo>
                  <a:lnTo>
                    <a:pt x="1666087" y="18707"/>
                  </a:lnTo>
                  <a:lnTo>
                    <a:pt x="1624736" y="53543"/>
                  </a:lnTo>
                  <a:lnTo>
                    <a:pt x="1601393" y="101117"/>
                  </a:lnTo>
                  <a:lnTo>
                    <a:pt x="1596936" y="138480"/>
                  </a:lnTo>
                  <a:lnTo>
                    <a:pt x="1599387" y="167678"/>
                  </a:lnTo>
                  <a:lnTo>
                    <a:pt x="1619034" y="217805"/>
                  </a:lnTo>
                  <a:lnTo>
                    <a:pt x="1657273" y="255854"/>
                  </a:lnTo>
                  <a:lnTo>
                    <a:pt x="1707756" y="275399"/>
                  </a:lnTo>
                  <a:lnTo>
                    <a:pt x="1737207" y="277837"/>
                  </a:lnTo>
                  <a:lnTo>
                    <a:pt x="1753463" y="277152"/>
                  </a:lnTo>
                  <a:lnTo>
                    <a:pt x="1796732" y="266788"/>
                  </a:lnTo>
                  <a:lnTo>
                    <a:pt x="1837651" y="240334"/>
                  </a:lnTo>
                  <a:lnTo>
                    <a:pt x="1817979" y="191503"/>
                  </a:lnTo>
                  <a:lnTo>
                    <a:pt x="1807324" y="201460"/>
                  </a:lnTo>
                  <a:lnTo>
                    <a:pt x="1797138" y="209753"/>
                  </a:lnTo>
                  <a:lnTo>
                    <a:pt x="1759000" y="227431"/>
                  </a:lnTo>
                  <a:lnTo>
                    <a:pt x="1738033" y="229476"/>
                  </a:lnTo>
                  <a:lnTo>
                    <a:pt x="1725472" y="228752"/>
                  </a:lnTo>
                  <a:lnTo>
                    <a:pt x="1681391" y="211391"/>
                  </a:lnTo>
                  <a:lnTo>
                    <a:pt x="1653755" y="174929"/>
                  </a:lnTo>
                  <a:lnTo>
                    <a:pt x="1647291" y="138569"/>
                  </a:lnTo>
                  <a:lnTo>
                    <a:pt x="1648904" y="120332"/>
                  </a:lnTo>
                  <a:lnTo>
                    <a:pt x="1673250" y="74663"/>
                  </a:lnTo>
                  <a:lnTo>
                    <a:pt x="1718906" y="50368"/>
                  </a:lnTo>
                  <a:lnTo>
                    <a:pt x="1737118" y="48742"/>
                  </a:lnTo>
                  <a:lnTo>
                    <a:pt x="1759013" y="51117"/>
                  </a:lnTo>
                  <a:lnTo>
                    <a:pt x="1779790" y="58242"/>
                  </a:lnTo>
                  <a:lnTo>
                    <a:pt x="1799450" y="70116"/>
                  </a:lnTo>
                  <a:lnTo>
                    <a:pt x="1817979" y="86728"/>
                  </a:lnTo>
                  <a:lnTo>
                    <a:pt x="1853196" y="53149"/>
                  </a:lnTo>
                  <a:close/>
                </a:path>
                <a:path w="2244725" h="278129">
                  <a:moveTo>
                    <a:pt x="2017395" y="6642"/>
                  </a:moveTo>
                  <a:lnTo>
                    <a:pt x="1871192" y="6642"/>
                  </a:lnTo>
                  <a:lnTo>
                    <a:pt x="1871192" y="56172"/>
                  </a:lnTo>
                  <a:lnTo>
                    <a:pt x="1918119" y="56172"/>
                  </a:lnTo>
                  <a:lnTo>
                    <a:pt x="1918119" y="270802"/>
                  </a:lnTo>
                  <a:lnTo>
                    <a:pt x="1969198" y="270802"/>
                  </a:lnTo>
                  <a:lnTo>
                    <a:pt x="1969198" y="56172"/>
                  </a:lnTo>
                  <a:lnTo>
                    <a:pt x="2017395" y="56172"/>
                  </a:lnTo>
                  <a:lnTo>
                    <a:pt x="2017395" y="6642"/>
                  </a:lnTo>
                  <a:close/>
                </a:path>
                <a:path w="2244725" h="278129">
                  <a:moveTo>
                    <a:pt x="2244521" y="6642"/>
                  </a:moveTo>
                  <a:lnTo>
                    <a:pt x="2202065" y="6642"/>
                  </a:lnTo>
                  <a:lnTo>
                    <a:pt x="2102091" y="177673"/>
                  </a:lnTo>
                  <a:lnTo>
                    <a:pt x="2102091" y="6642"/>
                  </a:lnTo>
                  <a:lnTo>
                    <a:pt x="2051735" y="6642"/>
                  </a:lnTo>
                  <a:lnTo>
                    <a:pt x="2051735" y="271183"/>
                  </a:lnTo>
                  <a:lnTo>
                    <a:pt x="2095512" y="271183"/>
                  </a:lnTo>
                  <a:lnTo>
                    <a:pt x="2194166" y="105562"/>
                  </a:lnTo>
                  <a:lnTo>
                    <a:pt x="2194166" y="271183"/>
                  </a:lnTo>
                  <a:lnTo>
                    <a:pt x="2244521" y="271183"/>
                  </a:lnTo>
                  <a:lnTo>
                    <a:pt x="2244521" y="6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13438" y="2176449"/>
              <a:ext cx="5186680" cy="2226310"/>
            </a:xfrm>
            <a:custGeom>
              <a:avLst/>
              <a:gdLst/>
              <a:ahLst/>
              <a:cxnLst/>
              <a:rect l="l" t="t" r="r" b="b"/>
              <a:pathLst>
                <a:path w="5186680" h="2226310">
                  <a:moveTo>
                    <a:pt x="4822736" y="2218601"/>
                  </a:moveTo>
                  <a:lnTo>
                    <a:pt x="5186438" y="1171130"/>
                  </a:lnTo>
                  <a:lnTo>
                    <a:pt x="4822736" y="7277"/>
                  </a:lnTo>
                  <a:lnTo>
                    <a:pt x="349161" y="0"/>
                  </a:lnTo>
                  <a:lnTo>
                    <a:pt x="0" y="1105661"/>
                  </a:lnTo>
                  <a:lnTo>
                    <a:pt x="349161" y="2225878"/>
                  </a:lnTo>
                  <a:lnTo>
                    <a:pt x="4822736" y="2218601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40315" y="3289388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 h="0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0" y="320776"/>
            <a:ext cx="7099934" cy="0"/>
          </a:xfrm>
          <a:custGeom>
            <a:avLst/>
            <a:gdLst/>
            <a:ahLst/>
            <a:cxnLst/>
            <a:rect l="l" t="t" r="r" b="b"/>
            <a:pathLst>
              <a:path w="7099934" h="0">
                <a:moveTo>
                  <a:pt x="0" y="0"/>
                </a:moveTo>
                <a:lnTo>
                  <a:pt x="70995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543515" y="541527"/>
            <a:ext cx="6565900" cy="0"/>
          </a:xfrm>
          <a:custGeom>
            <a:avLst/>
            <a:gdLst/>
            <a:ahLst/>
            <a:cxnLst/>
            <a:rect l="l" t="t" r="r" b="b"/>
            <a:pathLst>
              <a:path w="6565900" h="0">
                <a:moveTo>
                  <a:pt x="0" y="0"/>
                </a:moveTo>
                <a:lnTo>
                  <a:pt x="6565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626315" y="6402585"/>
            <a:ext cx="6565900" cy="12700"/>
          </a:xfrm>
          <a:custGeom>
            <a:avLst/>
            <a:gdLst/>
            <a:ahLst/>
            <a:cxnLst/>
            <a:rect l="l" t="t" r="r" b="b"/>
            <a:pathLst>
              <a:path w="6565900" h="12700">
                <a:moveTo>
                  <a:pt x="0" y="12699"/>
                </a:moveTo>
                <a:lnTo>
                  <a:pt x="6565684" y="12699"/>
                </a:lnTo>
                <a:lnTo>
                  <a:pt x="656568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648415" y="6593085"/>
            <a:ext cx="7543800" cy="38100"/>
          </a:xfrm>
          <a:custGeom>
            <a:avLst/>
            <a:gdLst/>
            <a:ahLst/>
            <a:cxnLst/>
            <a:rect l="l" t="t" r="r" b="b"/>
            <a:pathLst>
              <a:path w="7543800" h="38100">
                <a:moveTo>
                  <a:pt x="0" y="38099"/>
                </a:moveTo>
                <a:lnTo>
                  <a:pt x="7543584" y="38099"/>
                </a:lnTo>
                <a:lnTo>
                  <a:pt x="7543584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010390" y="0"/>
            <a:ext cx="4966970" cy="6859905"/>
            <a:chOff x="1010390" y="0"/>
            <a:chExt cx="4966970" cy="6859905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699" y="0"/>
              <a:ext cx="2336800" cy="68580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994115" y="1790"/>
              <a:ext cx="1866900" cy="6858000"/>
            </a:xfrm>
            <a:custGeom>
              <a:avLst/>
              <a:gdLst/>
              <a:ahLst/>
              <a:cxnLst/>
              <a:rect l="l" t="t" r="r" b="b"/>
              <a:pathLst>
                <a:path w="1866900" h="6858000">
                  <a:moveTo>
                    <a:pt x="186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66900" y="685800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652" y="1790"/>
              <a:ext cx="1017777" cy="95777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5471" y="978776"/>
              <a:ext cx="1020191" cy="195947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6944" y="2957728"/>
              <a:ext cx="1017790" cy="95547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4201" y="3936466"/>
              <a:ext cx="1017790" cy="9531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4112" y="4911178"/>
              <a:ext cx="1016863" cy="9652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4010" y="5895784"/>
              <a:ext cx="1014221" cy="96221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374393" y="1718614"/>
              <a:ext cx="3068955" cy="3068955"/>
            </a:xfrm>
            <a:custGeom>
              <a:avLst/>
              <a:gdLst/>
              <a:ahLst/>
              <a:cxnLst/>
              <a:rect l="l" t="t" r="r" b="b"/>
              <a:pathLst>
                <a:path w="3068954" h="3068954">
                  <a:moveTo>
                    <a:pt x="1534375" y="0"/>
                  </a:moveTo>
                  <a:lnTo>
                    <a:pt x="1485668" y="758"/>
                  </a:lnTo>
                  <a:lnTo>
                    <a:pt x="1437338" y="3018"/>
                  </a:lnTo>
                  <a:lnTo>
                    <a:pt x="1389410" y="6758"/>
                  </a:lnTo>
                  <a:lnTo>
                    <a:pt x="1341905" y="11954"/>
                  </a:lnTo>
                  <a:lnTo>
                    <a:pt x="1294846" y="18585"/>
                  </a:lnTo>
                  <a:lnTo>
                    <a:pt x="1248256" y="26628"/>
                  </a:lnTo>
                  <a:lnTo>
                    <a:pt x="1202156" y="36061"/>
                  </a:lnTo>
                  <a:lnTo>
                    <a:pt x="1156569" y="46860"/>
                  </a:lnTo>
                  <a:lnTo>
                    <a:pt x="1111519" y="59004"/>
                  </a:lnTo>
                  <a:lnTo>
                    <a:pt x="1067027" y="72471"/>
                  </a:lnTo>
                  <a:lnTo>
                    <a:pt x="1023115" y="87236"/>
                  </a:lnTo>
                  <a:lnTo>
                    <a:pt x="979807" y="103279"/>
                  </a:lnTo>
                  <a:lnTo>
                    <a:pt x="937124" y="120577"/>
                  </a:lnTo>
                  <a:lnTo>
                    <a:pt x="895089" y="139107"/>
                  </a:lnTo>
                  <a:lnTo>
                    <a:pt x="853725" y="158847"/>
                  </a:lnTo>
                  <a:lnTo>
                    <a:pt x="813054" y="179774"/>
                  </a:lnTo>
                  <a:lnTo>
                    <a:pt x="773099" y="201866"/>
                  </a:lnTo>
                  <a:lnTo>
                    <a:pt x="733881" y="225100"/>
                  </a:lnTo>
                  <a:lnTo>
                    <a:pt x="695424" y="249454"/>
                  </a:lnTo>
                  <a:lnTo>
                    <a:pt x="657750" y="274906"/>
                  </a:lnTo>
                  <a:lnTo>
                    <a:pt x="620881" y="301432"/>
                  </a:lnTo>
                  <a:lnTo>
                    <a:pt x="584840" y="329011"/>
                  </a:lnTo>
                  <a:lnTo>
                    <a:pt x="549650" y="357620"/>
                  </a:lnTo>
                  <a:lnTo>
                    <a:pt x="515332" y="387237"/>
                  </a:lnTo>
                  <a:lnTo>
                    <a:pt x="481910" y="417839"/>
                  </a:lnTo>
                  <a:lnTo>
                    <a:pt x="449405" y="449403"/>
                  </a:lnTo>
                  <a:lnTo>
                    <a:pt x="417840" y="481908"/>
                  </a:lnTo>
                  <a:lnTo>
                    <a:pt x="387238" y="515330"/>
                  </a:lnTo>
                  <a:lnTo>
                    <a:pt x="357621" y="549648"/>
                  </a:lnTo>
                  <a:lnTo>
                    <a:pt x="329012" y="584838"/>
                  </a:lnTo>
                  <a:lnTo>
                    <a:pt x="301433" y="620879"/>
                  </a:lnTo>
                  <a:lnTo>
                    <a:pt x="274906" y="657747"/>
                  </a:lnTo>
                  <a:lnTo>
                    <a:pt x="249455" y="695421"/>
                  </a:lnTo>
                  <a:lnTo>
                    <a:pt x="225100" y="733878"/>
                  </a:lnTo>
                  <a:lnTo>
                    <a:pt x="201866" y="773095"/>
                  </a:lnTo>
                  <a:lnTo>
                    <a:pt x="179774" y="813050"/>
                  </a:lnTo>
                  <a:lnTo>
                    <a:pt x="158847" y="853721"/>
                  </a:lnTo>
                  <a:lnTo>
                    <a:pt x="139107" y="895084"/>
                  </a:lnTo>
                  <a:lnTo>
                    <a:pt x="120577" y="937118"/>
                  </a:lnTo>
                  <a:lnTo>
                    <a:pt x="103280" y="979801"/>
                  </a:lnTo>
                  <a:lnTo>
                    <a:pt x="87236" y="1023109"/>
                  </a:lnTo>
                  <a:lnTo>
                    <a:pt x="72471" y="1067020"/>
                  </a:lnTo>
                  <a:lnTo>
                    <a:pt x="59004" y="1111512"/>
                  </a:lnTo>
                  <a:lnTo>
                    <a:pt x="46860" y="1156562"/>
                  </a:lnTo>
                  <a:lnTo>
                    <a:pt x="36061" y="1202148"/>
                  </a:lnTo>
                  <a:lnTo>
                    <a:pt x="26628" y="1248247"/>
                  </a:lnTo>
                  <a:lnTo>
                    <a:pt x="18585" y="1294837"/>
                  </a:lnTo>
                  <a:lnTo>
                    <a:pt x="11954" y="1341895"/>
                  </a:lnTo>
                  <a:lnTo>
                    <a:pt x="6758" y="1389399"/>
                  </a:lnTo>
                  <a:lnTo>
                    <a:pt x="3018" y="1437327"/>
                  </a:lnTo>
                  <a:lnTo>
                    <a:pt x="758" y="1485656"/>
                  </a:lnTo>
                  <a:lnTo>
                    <a:pt x="0" y="1534363"/>
                  </a:lnTo>
                  <a:lnTo>
                    <a:pt x="758" y="1583070"/>
                  </a:lnTo>
                  <a:lnTo>
                    <a:pt x="3018" y="1631399"/>
                  </a:lnTo>
                  <a:lnTo>
                    <a:pt x="6758" y="1679326"/>
                  </a:lnTo>
                  <a:lnTo>
                    <a:pt x="11954" y="1726831"/>
                  </a:lnTo>
                  <a:lnTo>
                    <a:pt x="18585" y="1773889"/>
                  </a:lnTo>
                  <a:lnTo>
                    <a:pt x="26628" y="1820479"/>
                  </a:lnTo>
                  <a:lnTo>
                    <a:pt x="36061" y="1866578"/>
                  </a:lnTo>
                  <a:lnTo>
                    <a:pt x="46860" y="1912164"/>
                  </a:lnTo>
                  <a:lnTo>
                    <a:pt x="59004" y="1957215"/>
                  </a:lnTo>
                  <a:lnTo>
                    <a:pt x="72471" y="2001707"/>
                  </a:lnTo>
                  <a:lnTo>
                    <a:pt x="87236" y="2045618"/>
                  </a:lnTo>
                  <a:lnTo>
                    <a:pt x="103280" y="2088926"/>
                  </a:lnTo>
                  <a:lnTo>
                    <a:pt x="120577" y="2131609"/>
                  </a:lnTo>
                  <a:lnTo>
                    <a:pt x="139107" y="2173643"/>
                  </a:lnTo>
                  <a:lnTo>
                    <a:pt x="158847" y="2215007"/>
                  </a:lnTo>
                  <a:lnTo>
                    <a:pt x="179774" y="2255678"/>
                  </a:lnTo>
                  <a:lnTo>
                    <a:pt x="201866" y="2295634"/>
                  </a:lnTo>
                  <a:lnTo>
                    <a:pt x="225100" y="2334851"/>
                  </a:lnTo>
                  <a:lnTo>
                    <a:pt x="249455" y="2373308"/>
                  </a:lnTo>
                  <a:lnTo>
                    <a:pt x="274906" y="2410983"/>
                  </a:lnTo>
                  <a:lnTo>
                    <a:pt x="301433" y="2447851"/>
                  </a:lnTo>
                  <a:lnTo>
                    <a:pt x="329012" y="2483892"/>
                  </a:lnTo>
                  <a:lnTo>
                    <a:pt x="357621" y="2519083"/>
                  </a:lnTo>
                  <a:lnTo>
                    <a:pt x="387238" y="2553401"/>
                  </a:lnTo>
                  <a:lnTo>
                    <a:pt x="417840" y="2586824"/>
                  </a:lnTo>
                  <a:lnTo>
                    <a:pt x="449405" y="2619328"/>
                  </a:lnTo>
                  <a:lnTo>
                    <a:pt x="481910" y="2650893"/>
                  </a:lnTo>
                  <a:lnTo>
                    <a:pt x="515332" y="2681495"/>
                  </a:lnTo>
                  <a:lnTo>
                    <a:pt x="549650" y="2711112"/>
                  </a:lnTo>
                  <a:lnTo>
                    <a:pt x="584840" y="2739722"/>
                  </a:lnTo>
                  <a:lnTo>
                    <a:pt x="620881" y="2767301"/>
                  </a:lnTo>
                  <a:lnTo>
                    <a:pt x="657750" y="2793828"/>
                  </a:lnTo>
                  <a:lnTo>
                    <a:pt x="695424" y="2819280"/>
                  </a:lnTo>
                  <a:lnTo>
                    <a:pt x="733881" y="2843635"/>
                  </a:lnTo>
                  <a:lnTo>
                    <a:pt x="773099" y="2866869"/>
                  </a:lnTo>
                  <a:lnTo>
                    <a:pt x="813054" y="2888961"/>
                  </a:lnTo>
                  <a:lnTo>
                    <a:pt x="853725" y="2909889"/>
                  </a:lnTo>
                  <a:lnTo>
                    <a:pt x="895089" y="2929629"/>
                  </a:lnTo>
                  <a:lnTo>
                    <a:pt x="937124" y="2948159"/>
                  </a:lnTo>
                  <a:lnTo>
                    <a:pt x="979807" y="2965457"/>
                  </a:lnTo>
                  <a:lnTo>
                    <a:pt x="1023115" y="2981500"/>
                  </a:lnTo>
                  <a:lnTo>
                    <a:pt x="1067027" y="2996266"/>
                  </a:lnTo>
                  <a:lnTo>
                    <a:pt x="1111519" y="3009733"/>
                  </a:lnTo>
                  <a:lnTo>
                    <a:pt x="1156569" y="3021877"/>
                  </a:lnTo>
                  <a:lnTo>
                    <a:pt x="1202156" y="3032677"/>
                  </a:lnTo>
                  <a:lnTo>
                    <a:pt x="1248256" y="3042109"/>
                  </a:lnTo>
                  <a:lnTo>
                    <a:pt x="1294846" y="3050152"/>
                  </a:lnTo>
                  <a:lnTo>
                    <a:pt x="1341905" y="3056784"/>
                  </a:lnTo>
                  <a:lnTo>
                    <a:pt x="1389410" y="3061980"/>
                  </a:lnTo>
                  <a:lnTo>
                    <a:pt x="1437338" y="3065720"/>
                  </a:lnTo>
                  <a:lnTo>
                    <a:pt x="1485668" y="3067980"/>
                  </a:lnTo>
                  <a:lnTo>
                    <a:pt x="1534375" y="3068739"/>
                  </a:lnTo>
                  <a:lnTo>
                    <a:pt x="1583083" y="3067980"/>
                  </a:lnTo>
                  <a:lnTo>
                    <a:pt x="1631411" y="3065720"/>
                  </a:lnTo>
                  <a:lnTo>
                    <a:pt x="1679339" y="3061980"/>
                  </a:lnTo>
                  <a:lnTo>
                    <a:pt x="1726843" y="3056784"/>
                  </a:lnTo>
                  <a:lnTo>
                    <a:pt x="1773901" y="3050152"/>
                  </a:lnTo>
                  <a:lnTo>
                    <a:pt x="1820491" y="3042109"/>
                  </a:lnTo>
                  <a:lnTo>
                    <a:pt x="1866591" y="3032677"/>
                  </a:lnTo>
                  <a:lnTo>
                    <a:pt x="1912176" y="3021877"/>
                  </a:lnTo>
                  <a:lnTo>
                    <a:pt x="1957226" y="3009733"/>
                  </a:lnTo>
                  <a:lnTo>
                    <a:pt x="2001718" y="2996266"/>
                  </a:lnTo>
                  <a:lnTo>
                    <a:pt x="2045629" y="2981500"/>
                  </a:lnTo>
                  <a:lnTo>
                    <a:pt x="2088937" y="2965457"/>
                  </a:lnTo>
                  <a:lnTo>
                    <a:pt x="2131620" y="2948159"/>
                  </a:lnTo>
                  <a:lnTo>
                    <a:pt x="2173654" y="2929629"/>
                  </a:lnTo>
                  <a:lnTo>
                    <a:pt x="2215018" y="2909889"/>
                  </a:lnTo>
                  <a:lnTo>
                    <a:pt x="2255688" y="2888961"/>
                  </a:lnTo>
                  <a:lnTo>
                    <a:pt x="2295643" y="2866869"/>
                  </a:lnTo>
                  <a:lnTo>
                    <a:pt x="2334860" y="2843635"/>
                  </a:lnTo>
                  <a:lnTo>
                    <a:pt x="2373317" y="2819280"/>
                  </a:lnTo>
                  <a:lnTo>
                    <a:pt x="2410991" y="2793828"/>
                  </a:lnTo>
                  <a:lnTo>
                    <a:pt x="2447859" y="2767301"/>
                  </a:lnTo>
                  <a:lnTo>
                    <a:pt x="2483900" y="2739722"/>
                  </a:lnTo>
                  <a:lnTo>
                    <a:pt x="2519090" y="2711112"/>
                  </a:lnTo>
                  <a:lnTo>
                    <a:pt x="2553408" y="2681495"/>
                  </a:lnTo>
                  <a:lnTo>
                    <a:pt x="2586830" y="2650893"/>
                  </a:lnTo>
                  <a:lnTo>
                    <a:pt x="2619335" y="2619328"/>
                  </a:lnTo>
                  <a:lnTo>
                    <a:pt x="2650899" y="2586824"/>
                  </a:lnTo>
                  <a:lnTo>
                    <a:pt x="2681501" y="2553401"/>
                  </a:lnTo>
                  <a:lnTo>
                    <a:pt x="2711118" y="2519083"/>
                  </a:lnTo>
                  <a:lnTo>
                    <a:pt x="2739727" y="2483892"/>
                  </a:lnTo>
                  <a:lnTo>
                    <a:pt x="2767306" y="2447851"/>
                  </a:lnTo>
                  <a:lnTo>
                    <a:pt x="2793832" y="2410983"/>
                  </a:lnTo>
                  <a:lnTo>
                    <a:pt x="2819284" y="2373308"/>
                  </a:lnTo>
                  <a:lnTo>
                    <a:pt x="2843638" y="2334851"/>
                  </a:lnTo>
                  <a:lnTo>
                    <a:pt x="2866872" y="2295634"/>
                  </a:lnTo>
                  <a:lnTo>
                    <a:pt x="2888964" y="2255678"/>
                  </a:lnTo>
                  <a:lnTo>
                    <a:pt x="2909891" y="2215007"/>
                  </a:lnTo>
                  <a:lnTo>
                    <a:pt x="2929631" y="2173643"/>
                  </a:lnTo>
                  <a:lnTo>
                    <a:pt x="2948161" y="2131609"/>
                  </a:lnTo>
                  <a:lnTo>
                    <a:pt x="2965459" y="2088926"/>
                  </a:lnTo>
                  <a:lnTo>
                    <a:pt x="2981502" y="2045618"/>
                  </a:lnTo>
                  <a:lnTo>
                    <a:pt x="2996268" y="2001707"/>
                  </a:lnTo>
                  <a:lnTo>
                    <a:pt x="3009734" y="1957215"/>
                  </a:lnTo>
                  <a:lnTo>
                    <a:pt x="3021878" y="1912164"/>
                  </a:lnTo>
                  <a:lnTo>
                    <a:pt x="3032677" y="1866578"/>
                  </a:lnTo>
                  <a:lnTo>
                    <a:pt x="3042110" y="1820479"/>
                  </a:lnTo>
                  <a:lnTo>
                    <a:pt x="3050153" y="1773889"/>
                  </a:lnTo>
                  <a:lnTo>
                    <a:pt x="3056784" y="1726831"/>
                  </a:lnTo>
                  <a:lnTo>
                    <a:pt x="3061980" y="1679326"/>
                  </a:lnTo>
                  <a:lnTo>
                    <a:pt x="3065720" y="1631399"/>
                  </a:lnTo>
                  <a:lnTo>
                    <a:pt x="3067980" y="1583070"/>
                  </a:lnTo>
                  <a:lnTo>
                    <a:pt x="3068739" y="1534363"/>
                  </a:lnTo>
                  <a:lnTo>
                    <a:pt x="3067980" y="1485656"/>
                  </a:lnTo>
                  <a:lnTo>
                    <a:pt x="3065720" y="1437327"/>
                  </a:lnTo>
                  <a:lnTo>
                    <a:pt x="3061980" y="1389399"/>
                  </a:lnTo>
                  <a:lnTo>
                    <a:pt x="3056784" y="1341895"/>
                  </a:lnTo>
                  <a:lnTo>
                    <a:pt x="3050153" y="1294837"/>
                  </a:lnTo>
                  <a:lnTo>
                    <a:pt x="3042110" y="1248247"/>
                  </a:lnTo>
                  <a:lnTo>
                    <a:pt x="3032677" y="1202148"/>
                  </a:lnTo>
                  <a:lnTo>
                    <a:pt x="3021878" y="1156562"/>
                  </a:lnTo>
                  <a:lnTo>
                    <a:pt x="3009734" y="1111512"/>
                  </a:lnTo>
                  <a:lnTo>
                    <a:pt x="2996268" y="1067020"/>
                  </a:lnTo>
                  <a:lnTo>
                    <a:pt x="2981502" y="1023109"/>
                  </a:lnTo>
                  <a:lnTo>
                    <a:pt x="2965459" y="979801"/>
                  </a:lnTo>
                  <a:lnTo>
                    <a:pt x="2948161" y="937118"/>
                  </a:lnTo>
                  <a:lnTo>
                    <a:pt x="2929631" y="895084"/>
                  </a:lnTo>
                  <a:lnTo>
                    <a:pt x="2909891" y="853721"/>
                  </a:lnTo>
                  <a:lnTo>
                    <a:pt x="2888964" y="813050"/>
                  </a:lnTo>
                  <a:lnTo>
                    <a:pt x="2866872" y="773095"/>
                  </a:lnTo>
                  <a:lnTo>
                    <a:pt x="2843638" y="733878"/>
                  </a:lnTo>
                  <a:lnTo>
                    <a:pt x="2819284" y="695421"/>
                  </a:lnTo>
                  <a:lnTo>
                    <a:pt x="2793832" y="657747"/>
                  </a:lnTo>
                  <a:lnTo>
                    <a:pt x="2767306" y="620879"/>
                  </a:lnTo>
                  <a:lnTo>
                    <a:pt x="2739727" y="584838"/>
                  </a:lnTo>
                  <a:lnTo>
                    <a:pt x="2711118" y="549648"/>
                  </a:lnTo>
                  <a:lnTo>
                    <a:pt x="2681501" y="515330"/>
                  </a:lnTo>
                  <a:lnTo>
                    <a:pt x="2650899" y="481908"/>
                  </a:lnTo>
                  <a:lnTo>
                    <a:pt x="2619335" y="449403"/>
                  </a:lnTo>
                  <a:lnTo>
                    <a:pt x="2586830" y="417839"/>
                  </a:lnTo>
                  <a:lnTo>
                    <a:pt x="2553408" y="387237"/>
                  </a:lnTo>
                  <a:lnTo>
                    <a:pt x="2519090" y="357620"/>
                  </a:lnTo>
                  <a:lnTo>
                    <a:pt x="2483900" y="329011"/>
                  </a:lnTo>
                  <a:lnTo>
                    <a:pt x="2447859" y="301432"/>
                  </a:lnTo>
                  <a:lnTo>
                    <a:pt x="2410991" y="274906"/>
                  </a:lnTo>
                  <a:lnTo>
                    <a:pt x="2373317" y="249454"/>
                  </a:lnTo>
                  <a:lnTo>
                    <a:pt x="2334860" y="225100"/>
                  </a:lnTo>
                  <a:lnTo>
                    <a:pt x="2295643" y="201866"/>
                  </a:lnTo>
                  <a:lnTo>
                    <a:pt x="2255688" y="179774"/>
                  </a:lnTo>
                  <a:lnTo>
                    <a:pt x="2215018" y="158847"/>
                  </a:lnTo>
                  <a:lnTo>
                    <a:pt x="2173654" y="139107"/>
                  </a:lnTo>
                  <a:lnTo>
                    <a:pt x="2131620" y="120577"/>
                  </a:lnTo>
                  <a:lnTo>
                    <a:pt x="2088937" y="103279"/>
                  </a:lnTo>
                  <a:lnTo>
                    <a:pt x="2045629" y="87236"/>
                  </a:lnTo>
                  <a:lnTo>
                    <a:pt x="2001718" y="72471"/>
                  </a:lnTo>
                  <a:lnTo>
                    <a:pt x="1957226" y="59004"/>
                  </a:lnTo>
                  <a:lnTo>
                    <a:pt x="1912176" y="46860"/>
                  </a:lnTo>
                  <a:lnTo>
                    <a:pt x="1866591" y="36061"/>
                  </a:lnTo>
                  <a:lnTo>
                    <a:pt x="1820491" y="26628"/>
                  </a:lnTo>
                  <a:lnTo>
                    <a:pt x="1773901" y="18585"/>
                  </a:lnTo>
                  <a:lnTo>
                    <a:pt x="1726843" y="11954"/>
                  </a:lnTo>
                  <a:lnTo>
                    <a:pt x="1679339" y="6758"/>
                  </a:lnTo>
                  <a:lnTo>
                    <a:pt x="1631411" y="3018"/>
                  </a:lnTo>
                  <a:lnTo>
                    <a:pt x="1583083" y="758"/>
                  </a:lnTo>
                  <a:lnTo>
                    <a:pt x="153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0390" y="1556486"/>
              <a:ext cx="3975096" cy="36068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692363" y="2036076"/>
              <a:ext cx="2442210" cy="2442210"/>
            </a:xfrm>
            <a:custGeom>
              <a:avLst/>
              <a:gdLst/>
              <a:ahLst/>
              <a:cxnLst/>
              <a:rect l="l" t="t" r="r" b="b"/>
              <a:pathLst>
                <a:path w="2442210" h="2442210">
                  <a:moveTo>
                    <a:pt x="1221054" y="0"/>
                  </a:moveTo>
                  <a:lnTo>
                    <a:pt x="1173106" y="924"/>
                  </a:lnTo>
                  <a:lnTo>
                    <a:pt x="1125627" y="3673"/>
                  </a:lnTo>
                  <a:lnTo>
                    <a:pt x="1078651" y="8214"/>
                  </a:lnTo>
                  <a:lnTo>
                    <a:pt x="1032210" y="14513"/>
                  </a:lnTo>
                  <a:lnTo>
                    <a:pt x="986339" y="22536"/>
                  </a:lnTo>
                  <a:lnTo>
                    <a:pt x="941073" y="32248"/>
                  </a:lnTo>
                  <a:lnTo>
                    <a:pt x="896445" y="43617"/>
                  </a:lnTo>
                  <a:lnTo>
                    <a:pt x="852488" y="56607"/>
                  </a:lnTo>
                  <a:lnTo>
                    <a:pt x="809237" y="71185"/>
                  </a:lnTo>
                  <a:lnTo>
                    <a:pt x="766726" y="87318"/>
                  </a:lnTo>
                  <a:lnTo>
                    <a:pt x="724989" y="104970"/>
                  </a:lnTo>
                  <a:lnTo>
                    <a:pt x="684059" y="124109"/>
                  </a:lnTo>
                  <a:lnTo>
                    <a:pt x="643971" y="144700"/>
                  </a:lnTo>
                  <a:lnTo>
                    <a:pt x="604758" y="166710"/>
                  </a:lnTo>
                  <a:lnTo>
                    <a:pt x="566455" y="190103"/>
                  </a:lnTo>
                  <a:lnTo>
                    <a:pt x="529095" y="214848"/>
                  </a:lnTo>
                  <a:lnTo>
                    <a:pt x="492713" y="240909"/>
                  </a:lnTo>
                  <a:lnTo>
                    <a:pt x="457341" y="268252"/>
                  </a:lnTo>
                  <a:lnTo>
                    <a:pt x="423015" y="296845"/>
                  </a:lnTo>
                  <a:lnTo>
                    <a:pt x="389767" y="326652"/>
                  </a:lnTo>
                  <a:lnTo>
                    <a:pt x="357633" y="357639"/>
                  </a:lnTo>
                  <a:lnTo>
                    <a:pt x="326646" y="389774"/>
                  </a:lnTo>
                  <a:lnTo>
                    <a:pt x="296839" y="423022"/>
                  </a:lnTo>
                  <a:lnTo>
                    <a:pt x="268247" y="457349"/>
                  </a:lnTo>
                  <a:lnTo>
                    <a:pt x="240904" y="492721"/>
                  </a:lnTo>
                  <a:lnTo>
                    <a:pt x="214844" y="529104"/>
                  </a:lnTo>
                  <a:lnTo>
                    <a:pt x="190100" y="566464"/>
                  </a:lnTo>
                  <a:lnTo>
                    <a:pt x="166706" y="604768"/>
                  </a:lnTo>
                  <a:lnTo>
                    <a:pt x="144697" y="643981"/>
                  </a:lnTo>
                  <a:lnTo>
                    <a:pt x="124107" y="684069"/>
                  </a:lnTo>
                  <a:lnTo>
                    <a:pt x="104968" y="725000"/>
                  </a:lnTo>
                  <a:lnTo>
                    <a:pt x="87316" y="766737"/>
                  </a:lnTo>
                  <a:lnTo>
                    <a:pt x="71184" y="809248"/>
                  </a:lnTo>
                  <a:lnTo>
                    <a:pt x="56606" y="852499"/>
                  </a:lnTo>
                  <a:lnTo>
                    <a:pt x="43616" y="896456"/>
                  </a:lnTo>
                  <a:lnTo>
                    <a:pt x="32248" y="941085"/>
                  </a:lnTo>
                  <a:lnTo>
                    <a:pt x="22535" y="986352"/>
                  </a:lnTo>
                  <a:lnTo>
                    <a:pt x="14513" y="1032222"/>
                  </a:lnTo>
                  <a:lnTo>
                    <a:pt x="8214" y="1078663"/>
                  </a:lnTo>
                  <a:lnTo>
                    <a:pt x="3673" y="1125640"/>
                  </a:lnTo>
                  <a:lnTo>
                    <a:pt x="924" y="1173119"/>
                  </a:lnTo>
                  <a:lnTo>
                    <a:pt x="0" y="1221066"/>
                  </a:lnTo>
                  <a:lnTo>
                    <a:pt x="924" y="1269013"/>
                  </a:lnTo>
                  <a:lnTo>
                    <a:pt x="3673" y="1316491"/>
                  </a:lnTo>
                  <a:lnTo>
                    <a:pt x="8214" y="1363467"/>
                  </a:lnTo>
                  <a:lnTo>
                    <a:pt x="14513" y="1409907"/>
                  </a:lnTo>
                  <a:lnTo>
                    <a:pt x="22535" y="1455777"/>
                  </a:lnTo>
                  <a:lnTo>
                    <a:pt x="32248" y="1501043"/>
                  </a:lnTo>
                  <a:lnTo>
                    <a:pt x="43616" y="1545671"/>
                  </a:lnTo>
                  <a:lnTo>
                    <a:pt x="56606" y="1589627"/>
                  </a:lnTo>
                  <a:lnTo>
                    <a:pt x="71184" y="1632878"/>
                  </a:lnTo>
                  <a:lnTo>
                    <a:pt x="87316" y="1675389"/>
                  </a:lnTo>
                  <a:lnTo>
                    <a:pt x="104968" y="1717126"/>
                  </a:lnTo>
                  <a:lnTo>
                    <a:pt x="124107" y="1758055"/>
                  </a:lnTo>
                  <a:lnTo>
                    <a:pt x="144697" y="1798143"/>
                  </a:lnTo>
                  <a:lnTo>
                    <a:pt x="166706" y="1837356"/>
                  </a:lnTo>
                  <a:lnTo>
                    <a:pt x="190100" y="1875659"/>
                  </a:lnTo>
                  <a:lnTo>
                    <a:pt x="214844" y="1913019"/>
                  </a:lnTo>
                  <a:lnTo>
                    <a:pt x="240904" y="1949402"/>
                  </a:lnTo>
                  <a:lnTo>
                    <a:pt x="268247" y="1984774"/>
                  </a:lnTo>
                  <a:lnTo>
                    <a:pt x="296839" y="2019100"/>
                  </a:lnTo>
                  <a:lnTo>
                    <a:pt x="326646" y="2052348"/>
                  </a:lnTo>
                  <a:lnTo>
                    <a:pt x="357633" y="2084482"/>
                  </a:lnTo>
                  <a:lnTo>
                    <a:pt x="389767" y="2115470"/>
                  </a:lnTo>
                  <a:lnTo>
                    <a:pt x="423015" y="2145277"/>
                  </a:lnTo>
                  <a:lnTo>
                    <a:pt x="457341" y="2173869"/>
                  </a:lnTo>
                  <a:lnTo>
                    <a:pt x="492713" y="2201212"/>
                  </a:lnTo>
                  <a:lnTo>
                    <a:pt x="529095" y="2227273"/>
                  </a:lnTo>
                  <a:lnTo>
                    <a:pt x="566455" y="2252017"/>
                  </a:lnTo>
                  <a:lnTo>
                    <a:pt x="604758" y="2275411"/>
                  </a:lnTo>
                  <a:lnTo>
                    <a:pt x="643971" y="2297420"/>
                  </a:lnTo>
                  <a:lnTo>
                    <a:pt x="684059" y="2318011"/>
                  </a:lnTo>
                  <a:lnTo>
                    <a:pt x="724989" y="2337150"/>
                  </a:lnTo>
                  <a:lnTo>
                    <a:pt x="766726" y="2354803"/>
                  </a:lnTo>
                  <a:lnTo>
                    <a:pt x="809237" y="2370935"/>
                  </a:lnTo>
                  <a:lnTo>
                    <a:pt x="852488" y="2385513"/>
                  </a:lnTo>
                  <a:lnTo>
                    <a:pt x="896445" y="2398503"/>
                  </a:lnTo>
                  <a:lnTo>
                    <a:pt x="941073" y="2409872"/>
                  </a:lnTo>
                  <a:lnTo>
                    <a:pt x="986339" y="2419584"/>
                  </a:lnTo>
                  <a:lnTo>
                    <a:pt x="1032210" y="2427607"/>
                  </a:lnTo>
                  <a:lnTo>
                    <a:pt x="1078651" y="2433906"/>
                  </a:lnTo>
                  <a:lnTo>
                    <a:pt x="1125627" y="2438447"/>
                  </a:lnTo>
                  <a:lnTo>
                    <a:pt x="1173106" y="2441197"/>
                  </a:lnTo>
                  <a:lnTo>
                    <a:pt x="1221054" y="2442121"/>
                  </a:lnTo>
                  <a:lnTo>
                    <a:pt x="1269000" y="2441197"/>
                  </a:lnTo>
                  <a:lnTo>
                    <a:pt x="1316478" y="2438447"/>
                  </a:lnTo>
                  <a:lnTo>
                    <a:pt x="1363454" y="2433906"/>
                  </a:lnTo>
                  <a:lnTo>
                    <a:pt x="1409894" y="2427607"/>
                  </a:lnTo>
                  <a:lnTo>
                    <a:pt x="1455764" y="2419584"/>
                  </a:lnTo>
                  <a:lnTo>
                    <a:pt x="1501030" y="2409872"/>
                  </a:lnTo>
                  <a:lnTo>
                    <a:pt x="1545658" y="2398503"/>
                  </a:lnTo>
                  <a:lnTo>
                    <a:pt x="1589615" y="2385513"/>
                  </a:lnTo>
                  <a:lnTo>
                    <a:pt x="1632865" y="2370935"/>
                  </a:lnTo>
                  <a:lnTo>
                    <a:pt x="1675376" y="2354803"/>
                  </a:lnTo>
                  <a:lnTo>
                    <a:pt x="1717113" y="2337150"/>
                  </a:lnTo>
                  <a:lnTo>
                    <a:pt x="1758043" y="2318011"/>
                  </a:lnTo>
                  <a:lnTo>
                    <a:pt x="1798131" y="2297420"/>
                  </a:lnTo>
                  <a:lnTo>
                    <a:pt x="1837343" y="2275411"/>
                  </a:lnTo>
                  <a:lnTo>
                    <a:pt x="1875647" y="2252017"/>
                  </a:lnTo>
                  <a:lnTo>
                    <a:pt x="1913007" y="2227273"/>
                  </a:lnTo>
                  <a:lnTo>
                    <a:pt x="1949389" y="2201212"/>
                  </a:lnTo>
                  <a:lnTo>
                    <a:pt x="1984761" y="2173869"/>
                  </a:lnTo>
                  <a:lnTo>
                    <a:pt x="2019088" y="2145277"/>
                  </a:lnTo>
                  <a:lnTo>
                    <a:pt x="2052335" y="2115470"/>
                  </a:lnTo>
                  <a:lnTo>
                    <a:pt x="2084470" y="2084482"/>
                  </a:lnTo>
                  <a:lnTo>
                    <a:pt x="2115457" y="2052348"/>
                  </a:lnTo>
                  <a:lnTo>
                    <a:pt x="2145264" y="2019100"/>
                  </a:lnTo>
                  <a:lnTo>
                    <a:pt x="2173856" y="1984774"/>
                  </a:lnTo>
                  <a:lnTo>
                    <a:pt x="2201200" y="1949402"/>
                  </a:lnTo>
                  <a:lnTo>
                    <a:pt x="2227260" y="1913019"/>
                  </a:lnTo>
                  <a:lnTo>
                    <a:pt x="2252005" y="1875659"/>
                  </a:lnTo>
                  <a:lnTo>
                    <a:pt x="2275398" y="1837356"/>
                  </a:lnTo>
                  <a:lnTo>
                    <a:pt x="2297408" y="1798143"/>
                  </a:lnTo>
                  <a:lnTo>
                    <a:pt x="2317999" y="1758055"/>
                  </a:lnTo>
                  <a:lnTo>
                    <a:pt x="2337137" y="1717126"/>
                  </a:lnTo>
                  <a:lnTo>
                    <a:pt x="2354790" y="1675389"/>
                  </a:lnTo>
                  <a:lnTo>
                    <a:pt x="2370922" y="1632878"/>
                  </a:lnTo>
                  <a:lnTo>
                    <a:pt x="2385500" y="1589627"/>
                  </a:lnTo>
                  <a:lnTo>
                    <a:pt x="2398491" y="1545671"/>
                  </a:lnTo>
                  <a:lnTo>
                    <a:pt x="2409859" y="1501043"/>
                  </a:lnTo>
                  <a:lnTo>
                    <a:pt x="2419571" y="1455777"/>
                  </a:lnTo>
                  <a:lnTo>
                    <a:pt x="2427594" y="1409907"/>
                  </a:lnTo>
                  <a:lnTo>
                    <a:pt x="2433893" y="1363467"/>
                  </a:lnTo>
                  <a:lnTo>
                    <a:pt x="2438434" y="1316491"/>
                  </a:lnTo>
                  <a:lnTo>
                    <a:pt x="2441184" y="1269013"/>
                  </a:lnTo>
                  <a:lnTo>
                    <a:pt x="2442108" y="1221066"/>
                  </a:lnTo>
                  <a:lnTo>
                    <a:pt x="2441184" y="1173119"/>
                  </a:lnTo>
                  <a:lnTo>
                    <a:pt x="2438434" y="1125640"/>
                  </a:lnTo>
                  <a:lnTo>
                    <a:pt x="2433893" y="1078663"/>
                  </a:lnTo>
                  <a:lnTo>
                    <a:pt x="2427594" y="1032222"/>
                  </a:lnTo>
                  <a:lnTo>
                    <a:pt x="2419571" y="986352"/>
                  </a:lnTo>
                  <a:lnTo>
                    <a:pt x="2409859" y="941085"/>
                  </a:lnTo>
                  <a:lnTo>
                    <a:pt x="2398491" y="896456"/>
                  </a:lnTo>
                  <a:lnTo>
                    <a:pt x="2385500" y="852499"/>
                  </a:lnTo>
                  <a:lnTo>
                    <a:pt x="2370922" y="809248"/>
                  </a:lnTo>
                  <a:lnTo>
                    <a:pt x="2354790" y="766737"/>
                  </a:lnTo>
                  <a:lnTo>
                    <a:pt x="2337137" y="725000"/>
                  </a:lnTo>
                  <a:lnTo>
                    <a:pt x="2317999" y="684069"/>
                  </a:lnTo>
                  <a:lnTo>
                    <a:pt x="2297408" y="643981"/>
                  </a:lnTo>
                  <a:lnTo>
                    <a:pt x="2275398" y="604768"/>
                  </a:lnTo>
                  <a:lnTo>
                    <a:pt x="2252005" y="566464"/>
                  </a:lnTo>
                  <a:lnTo>
                    <a:pt x="2227260" y="529104"/>
                  </a:lnTo>
                  <a:lnTo>
                    <a:pt x="2201200" y="492721"/>
                  </a:lnTo>
                  <a:lnTo>
                    <a:pt x="2173856" y="457349"/>
                  </a:lnTo>
                  <a:lnTo>
                    <a:pt x="2145264" y="423022"/>
                  </a:lnTo>
                  <a:lnTo>
                    <a:pt x="2115457" y="389774"/>
                  </a:lnTo>
                  <a:lnTo>
                    <a:pt x="2084470" y="357639"/>
                  </a:lnTo>
                  <a:lnTo>
                    <a:pt x="2052335" y="326652"/>
                  </a:lnTo>
                  <a:lnTo>
                    <a:pt x="2019088" y="296845"/>
                  </a:lnTo>
                  <a:lnTo>
                    <a:pt x="1984761" y="268252"/>
                  </a:lnTo>
                  <a:lnTo>
                    <a:pt x="1949389" y="240909"/>
                  </a:lnTo>
                  <a:lnTo>
                    <a:pt x="1913007" y="214848"/>
                  </a:lnTo>
                  <a:lnTo>
                    <a:pt x="1875647" y="190103"/>
                  </a:lnTo>
                  <a:lnTo>
                    <a:pt x="1837343" y="166710"/>
                  </a:lnTo>
                  <a:lnTo>
                    <a:pt x="1798131" y="144700"/>
                  </a:lnTo>
                  <a:lnTo>
                    <a:pt x="1758043" y="124109"/>
                  </a:lnTo>
                  <a:lnTo>
                    <a:pt x="1717113" y="104970"/>
                  </a:lnTo>
                  <a:lnTo>
                    <a:pt x="1675376" y="87318"/>
                  </a:lnTo>
                  <a:lnTo>
                    <a:pt x="1632865" y="71185"/>
                  </a:lnTo>
                  <a:lnTo>
                    <a:pt x="1589615" y="56607"/>
                  </a:lnTo>
                  <a:lnTo>
                    <a:pt x="1545658" y="43617"/>
                  </a:lnTo>
                  <a:lnTo>
                    <a:pt x="1501030" y="32248"/>
                  </a:lnTo>
                  <a:lnTo>
                    <a:pt x="1455764" y="22536"/>
                  </a:lnTo>
                  <a:lnTo>
                    <a:pt x="1409894" y="14513"/>
                  </a:lnTo>
                  <a:lnTo>
                    <a:pt x="1363454" y="8214"/>
                  </a:lnTo>
                  <a:lnTo>
                    <a:pt x="1316478" y="3673"/>
                  </a:lnTo>
                  <a:lnTo>
                    <a:pt x="1269000" y="924"/>
                  </a:lnTo>
                  <a:lnTo>
                    <a:pt x="122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0659" y="2119795"/>
              <a:ext cx="2300223" cy="229809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9581" y="1519783"/>
              <a:ext cx="3556000" cy="35560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902889" y="1589277"/>
              <a:ext cx="1325880" cy="801370"/>
            </a:xfrm>
            <a:custGeom>
              <a:avLst/>
              <a:gdLst/>
              <a:ahLst/>
              <a:cxnLst/>
              <a:rect l="l" t="t" r="r" b="b"/>
              <a:pathLst>
                <a:path w="1325879" h="801369">
                  <a:moveTo>
                    <a:pt x="8991" y="0"/>
                  </a:moveTo>
                  <a:lnTo>
                    <a:pt x="0" y="177"/>
                  </a:lnTo>
                  <a:lnTo>
                    <a:pt x="0" y="251980"/>
                  </a:lnTo>
                  <a:lnTo>
                    <a:pt x="3060" y="251802"/>
                  </a:lnTo>
                  <a:lnTo>
                    <a:pt x="61246" y="252752"/>
                  </a:lnTo>
                  <a:lnTo>
                    <a:pt x="113022" y="255577"/>
                  </a:lnTo>
                  <a:lnTo>
                    <a:pt x="164285" y="260246"/>
                  </a:lnTo>
                  <a:lnTo>
                    <a:pt x="215003" y="266726"/>
                  </a:lnTo>
                  <a:lnTo>
                    <a:pt x="265144" y="274984"/>
                  </a:lnTo>
                  <a:lnTo>
                    <a:pt x="314673" y="284987"/>
                  </a:lnTo>
                  <a:lnTo>
                    <a:pt x="363560" y="296702"/>
                  </a:lnTo>
                  <a:lnTo>
                    <a:pt x="411770" y="310096"/>
                  </a:lnTo>
                  <a:lnTo>
                    <a:pt x="459271" y="325137"/>
                  </a:lnTo>
                  <a:lnTo>
                    <a:pt x="506031" y="341792"/>
                  </a:lnTo>
                  <a:lnTo>
                    <a:pt x="552017" y="360027"/>
                  </a:lnTo>
                  <a:lnTo>
                    <a:pt x="597196" y="379810"/>
                  </a:lnTo>
                  <a:lnTo>
                    <a:pt x="641535" y="401108"/>
                  </a:lnTo>
                  <a:lnTo>
                    <a:pt x="685002" y="423889"/>
                  </a:lnTo>
                  <a:lnTo>
                    <a:pt x="727564" y="448119"/>
                  </a:lnTo>
                  <a:lnTo>
                    <a:pt x="769187" y="473765"/>
                  </a:lnTo>
                  <a:lnTo>
                    <a:pt x="809841" y="500795"/>
                  </a:lnTo>
                  <a:lnTo>
                    <a:pt x="849490" y="529176"/>
                  </a:lnTo>
                  <a:lnTo>
                    <a:pt x="888104" y="558875"/>
                  </a:lnTo>
                  <a:lnTo>
                    <a:pt x="925649" y="589859"/>
                  </a:lnTo>
                  <a:lnTo>
                    <a:pt x="962093" y="622096"/>
                  </a:lnTo>
                  <a:lnTo>
                    <a:pt x="997402" y="655552"/>
                  </a:lnTo>
                  <a:lnTo>
                    <a:pt x="1031544" y="690194"/>
                  </a:lnTo>
                  <a:lnTo>
                    <a:pt x="1064487" y="725990"/>
                  </a:lnTo>
                  <a:lnTo>
                    <a:pt x="1096197" y="762907"/>
                  </a:lnTo>
                  <a:lnTo>
                    <a:pt x="1126642" y="800912"/>
                  </a:lnTo>
                  <a:lnTo>
                    <a:pt x="1325740" y="646772"/>
                  </a:lnTo>
                  <a:lnTo>
                    <a:pt x="1295772" y="609130"/>
                  </a:lnTo>
                  <a:lnTo>
                    <a:pt x="1264748" y="572387"/>
                  </a:lnTo>
                  <a:lnTo>
                    <a:pt x="1232693" y="536564"/>
                  </a:lnTo>
                  <a:lnTo>
                    <a:pt x="1199628" y="501686"/>
                  </a:lnTo>
                  <a:lnTo>
                    <a:pt x="1165577" y="467775"/>
                  </a:lnTo>
                  <a:lnTo>
                    <a:pt x="1130562" y="434854"/>
                  </a:lnTo>
                  <a:lnTo>
                    <a:pt x="1094606" y="402945"/>
                  </a:lnTo>
                  <a:lnTo>
                    <a:pt x="1057733" y="372071"/>
                  </a:lnTo>
                  <a:lnTo>
                    <a:pt x="1019964" y="342256"/>
                  </a:lnTo>
                  <a:lnTo>
                    <a:pt x="981324" y="313520"/>
                  </a:lnTo>
                  <a:lnTo>
                    <a:pt x="941835" y="285889"/>
                  </a:lnTo>
                  <a:lnTo>
                    <a:pt x="901519" y="259383"/>
                  </a:lnTo>
                  <a:lnTo>
                    <a:pt x="860400" y="234026"/>
                  </a:lnTo>
                  <a:lnTo>
                    <a:pt x="818501" y="209841"/>
                  </a:lnTo>
                  <a:lnTo>
                    <a:pt x="775844" y="186851"/>
                  </a:lnTo>
                  <a:lnTo>
                    <a:pt x="732452" y="165077"/>
                  </a:lnTo>
                  <a:lnTo>
                    <a:pt x="688349" y="144544"/>
                  </a:lnTo>
                  <a:lnTo>
                    <a:pt x="643557" y="125273"/>
                  </a:lnTo>
                  <a:lnTo>
                    <a:pt x="598098" y="107287"/>
                  </a:lnTo>
                  <a:lnTo>
                    <a:pt x="551997" y="90610"/>
                  </a:lnTo>
                  <a:lnTo>
                    <a:pt x="505276" y="75263"/>
                  </a:lnTo>
                  <a:lnTo>
                    <a:pt x="457957" y="61270"/>
                  </a:lnTo>
                  <a:lnTo>
                    <a:pt x="410065" y="48653"/>
                  </a:lnTo>
                  <a:lnTo>
                    <a:pt x="361620" y="37436"/>
                  </a:lnTo>
                  <a:lnTo>
                    <a:pt x="312647" y="27640"/>
                  </a:lnTo>
                  <a:lnTo>
                    <a:pt x="263168" y="19289"/>
                  </a:lnTo>
                  <a:lnTo>
                    <a:pt x="213207" y="12406"/>
                  </a:lnTo>
                  <a:lnTo>
                    <a:pt x="162786" y="7012"/>
                  </a:lnTo>
                  <a:lnTo>
                    <a:pt x="111927" y="3131"/>
                  </a:lnTo>
                  <a:lnTo>
                    <a:pt x="60655" y="786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029532" y="2236050"/>
              <a:ext cx="546100" cy="1471295"/>
            </a:xfrm>
            <a:custGeom>
              <a:avLst/>
              <a:gdLst/>
              <a:ahLst/>
              <a:cxnLst/>
              <a:rect l="l" t="t" r="r" b="b"/>
              <a:pathLst>
                <a:path w="546100" h="1471295">
                  <a:moveTo>
                    <a:pt x="199097" y="0"/>
                  </a:moveTo>
                  <a:lnTo>
                    <a:pt x="0" y="154139"/>
                  </a:lnTo>
                  <a:lnTo>
                    <a:pt x="28509" y="192322"/>
                  </a:lnTo>
                  <a:lnTo>
                    <a:pt x="55745" y="231478"/>
                  </a:lnTo>
                  <a:lnTo>
                    <a:pt x="81676" y="271579"/>
                  </a:lnTo>
                  <a:lnTo>
                    <a:pt x="106272" y="312593"/>
                  </a:lnTo>
                  <a:lnTo>
                    <a:pt x="129502" y="354491"/>
                  </a:lnTo>
                  <a:lnTo>
                    <a:pt x="151337" y="397243"/>
                  </a:lnTo>
                  <a:lnTo>
                    <a:pt x="171744" y="440817"/>
                  </a:lnTo>
                  <a:lnTo>
                    <a:pt x="190695" y="485185"/>
                  </a:lnTo>
                  <a:lnTo>
                    <a:pt x="208158" y="530316"/>
                  </a:lnTo>
                  <a:lnTo>
                    <a:pt x="224102" y="576179"/>
                  </a:lnTo>
                  <a:lnTo>
                    <a:pt x="238498" y="622744"/>
                  </a:lnTo>
                  <a:lnTo>
                    <a:pt x="251315" y="669982"/>
                  </a:lnTo>
                  <a:lnTo>
                    <a:pt x="262521" y="717861"/>
                  </a:lnTo>
                  <a:lnTo>
                    <a:pt x="272088" y="766353"/>
                  </a:lnTo>
                  <a:lnTo>
                    <a:pt x="279983" y="815425"/>
                  </a:lnTo>
                  <a:lnTo>
                    <a:pt x="286177" y="865049"/>
                  </a:lnTo>
                  <a:lnTo>
                    <a:pt x="290639" y="915194"/>
                  </a:lnTo>
                  <a:lnTo>
                    <a:pt x="293339" y="965830"/>
                  </a:lnTo>
                  <a:lnTo>
                    <a:pt x="294246" y="1016927"/>
                  </a:lnTo>
                  <a:lnTo>
                    <a:pt x="293383" y="1066689"/>
                  </a:lnTo>
                  <a:lnTo>
                    <a:pt x="290814" y="1116005"/>
                  </a:lnTo>
                  <a:lnTo>
                    <a:pt x="286571" y="1164849"/>
                  </a:lnTo>
                  <a:lnTo>
                    <a:pt x="280687" y="1213196"/>
                  </a:lnTo>
                  <a:lnTo>
                    <a:pt x="273192" y="1261019"/>
                  </a:lnTo>
                  <a:lnTo>
                    <a:pt x="264119" y="1308295"/>
                  </a:lnTo>
                  <a:lnTo>
                    <a:pt x="253499" y="1354998"/>
                  </a:lnTo>
                  <a:lnTo>
                    <a:pt x="241363" y="1401102"/>
                  </a:lnTo>
                  <a:lnTo>
                    <a:pt x="483285" y="1470901"/>
                  </a:lnTo>
                  <a:lnTo>
                    <a:pt x="496238" y="1422519"/>
                  </a:lnTo>
                  <a:lnTo>
                    <a:pt x="507744" y="1373565"/>
                  </a:lnTo>
                  <a:lnTo>
                    <a:pt x="517783" y="1324062"/>
                  </a:lnTo>
                  <a:lnTo>
                    <a:pt x="526334" y="1274035"/>
                  </a:lnTo>
                  <a:lnTo>
                    <a:pt x="533376" y="1223510"/>
                  </a:lnTo>
                  <a:lnTo>
                    <a:pt x="538890" y="1172512"/>
                  </a:lnTo>
                  <a:lnTo>
                    <a:pt x="542853" y="1121065"/>
                  </a:lnTo>
                  <a:lnTo>
                    <a:pt x="545246" y="1069195"/>
                  </a:lnTo>
                  <a:lnTo>
                    <a:pt x="546049" y="1016927"/>
                  </a:lnTo>
                  <a:lnTo>
                    <a:pt x="545251" y="964901"/>
                  </a:lnTo>
                  <a:lnTo>
                    <a:pt x="542873" y="913270"/>
                  </a:lnTo>
                  <a:lnTo>
                    <a:pt x="538938" y="862059"/>
                  </a:lnTo>
                  <a:lnTo>
                    <a:pt x="533470" y="811291"/>
                  </a:lnTo>
                  <a:lnTo>
                    <a:pt x="526490" y="760989"/>
                  </a:lnTo>
                  <a:lnTo>
                    <a:pt x="518023" y="711177"/>
                  </a:lnTo>
                  <a:lnTo>
                    <a:pt x="508092" y="661878"/>
                  </a:lnTo>
                  <a:lnTo>
                    <a:pt x="496719" y="613116"/>
                  </a:lnTo>
                  <a:lnTo>
                    <a:pt x="483928" y="564914"/>
                  </a:lnTo>
                  <a:lnTo>
                    <a:pt x="469742" y="517297"/>
                  </a:lnTo>
                  <a:lnTo>
                    <a:pt x="454183" y="470287"/>
                  </a:lnTo>
                  <a:lnTo>
                    <a:pt x="437276" y="423908"/>
                  </a:lnTo>
                  <a:lnTo>
                    <a:pt x="419043" y="378183"/>
                  </a:lnTo>
                  <a:lnTo>
                    <a:pt x="399507" y="333137"/>
                  </a:lnTo>
                  <a:lnTo>
                    <a:pt x="378692" y="288792"/>
                  </a:lnTo>
                  <a:lnTo>
                    <a:pt x="356620" y="245172"/>
                  </a:lnTo>
                  <a:lnTo>
                    <a:pt x="333315" y="202301"/>
                  </a:lnTo>
                  <a:lnTo>
                    <a:pt x="308799" y="160202"/>
                  </a:lnTo>
                  <a:lnTo>
                    <a:pt x="283097" y="118899"/>
                  </a:lnTo>
                  <a:lnTo>
                    <a:pt x="256230" y="78415"/>
                  </a:lnTo>
                  <a:lnTo>
                    <a:pt x="228223" y="38774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484727" y="3637165"/>
              <a:ext cx="1028700" cy="1136015"/>
            </a:xfrm>
            <a:custGeom>
              <a:avLst/>
              <a:gdLst/>
              <a:ahLst/>
              <a:cxnLst/>
              <a:rect l="l" t="t" r="r" b="b"/>
              <a:pathLst>
                <a:path w="1028700" h="1136014">
                  <a:moveTo>
                    <a:pt x="786168" y="0"/>
                  </a:moveTo>
                  <a:lnTo>
                    <a:pt x="771575" y="48351"/>
                  </a:lnTo>
                  <a:lnTo>
                    <a:pt x="755315" y="95958"/>
                  </a:lnTo>
                  <a:lnTo>
                    <a:pt x="737423" y="142784"/>
                  </a:lnTo>
                  <a:lnTo>
                    <a:pt x="717933" y="188797"/>
                  </a:lnTo>
                  <a:lnTo>
                    <a:pt x="696879" y="233962"/>
                  </a:lnTo>
                  <a:lnTo>
                    <a:pt x="674295" y="278244"/>
                  </a:lnTo>
                  <a:lnTo>
                    <a:pt x="650215" y="321610"/>
                  </a:lnTo>
                  <a:lnTo>
                    <a:pt x="624673" y="364025"/>
                  </a:lnTo>
                  <a:lnTo>
                    <a:pt x="597704" y="405455"/>
                  </a:lnTo>
                  <a:lnTo>
                    <a:pt x="569342" y="445867"/>
                  </a:lnTo>
                  <a:lnTo>
                    <a:pt x="539622" y="485225"/>
                  </a:lnTo>
                  <a:lnTo>
                    <a:pt x="508576" y="523495"/>
                  </a:lnTo>
                  <a:lnTo>
                    <a:pt x="476240" y="560644"/>
                  </a:lnTo>
                  <a:lnTo>
                    <a:pt x="442648" y="596637"/>
                  </a:lnTo>
                  <a:lnTo>
                    <a:pt x="407834" y="631439"/>
                  </a:lnTo>
                  <a:lnTo>
                    <a:pt x="371831" y="665018"/>
                  </a:lnTo>
                  <a:lnTo>
                    <a:pt x="334676" y="697338"/>
                  </a:lnTo>
                  <a:lnTo>
                    <a:pt x="296400" y="728365"/>
                  </a:lnTo>
                  <a:lnTo>
                    <a:pt x="257039" y="758065"/>
                  </a:lnTo>
                  <a:lnTo>
                    <a:pt x="216628" y="786405"/>
                  </a:lnTo>
                  <a:lnTo>
                    <a:pt x="175199" y="813349"/>
                  </a:lnTo>
                  <a:lnTo>
                    <a:pt x="132788" y="838863"/>
                  </a:lnTo>
                  <a:lnTo>
                    <a:pt x="89428" y="862914"/>
                  </a:lnTo>
                  <a:lnTo>
                    <a:pt x="45154" y="885467"/>
                  </a:lnTo>
                  <a:lnTo>
                    <a:pt x="0" y="906487"/>
                  </a:lnTo>
                  <a:lnTo>
                    <a:pt x="104863" y="1135634"/>
                  </a:lnTo>
                  <a:lnTo>
                    <a:pt x="149119" y="1115091"/>
                  </a:lnTo>
                  <a:lnTo>
                    <a:pt x="192659" y="1093300"/>
                  </a:lnTo>
                  <a:lnTo>
                    <a:pt x="235461" y="1070285"/>
                  </a:lnTo>
                  <a:lnTo>
                    <a:pt x="277502" y="1046067"/>
                  </a:lnTo>
                  <a:lnTo>
                    <a:pt x="318760" y="1020670"/>
                  </a:lnTo>
                  <a:lnTo>
                    <a:pt x="359210" y="994118"/>
                  </a:lnTo>
                  <a:lnTo>
                    <a:pt x="398831" y="966432"/>
                  </a:lnTo>
                  <a:lnTo>
                    <a:pt x="437598" y="937636"/>
                  </a:lnTo>
                  <a:lnTo>
                    <a:pt x="475489" y="907753"/>
                  </a:lnTo>
                  <a:lnTo>
                    <a:pt x="512482" y="876806"/>
                  </a:lnTo>
                  <a:lnTo>
                    <a:pt x="548552" y="844818"/>
                  </a:lnTo>
                  <a:lnTo>
                    <a:pt x="583677" y="811812"/>
                  </a:lnTo>
                  <a:lnTo>
                    <a:pt x="617834" y="777810"/>
                  </a:lnTo>
                  <a:lnTo>
                    <a:pt x="651000" y="742836"/>
                  </a:lnTo>
                  <a:lnTo>
                    <a:pt x="683152" y="706913"/>
                  </a:lnTo>
                  <a:lnTo>
                    <a:pt x="714266" y="670064"/>
                  </a:lnTo>
                  <a:lnTo>
                    <a:pt x="744320" y="632311"/>
                  </a:lnTo>
                  <a:lnTo>
                    <a:pt x="773292" y="593679"/>
                  </a:lnTo>
                  <a:lnTo>
                    <a:pt x="801157" y="554189"/>
                  </a:lnTo>
                  <a:lnTo>
                    <a:pt x="827892" y="513864"/>
                  </a:lnTo>
                  <a:lnTo>
                    <a:pt x="853476" y="472728"/>
                  </a:lnTo>
                  <a:lnTo>
                    <a:pt x="877884" y="430804"/>
                  </a:lnTo>
                  <a:lnTo>
                    <a:pt x="901094" y="388114"/>
                  </a:lnTo>
                  <a:lnTo>
                    <a:pt x="923082" y="344682"/>
                  </a:lnTo>
                  <a:lnTo>
                    <a:pt x="943827" y="300531"/>
                  </a:lnTo>
                  <a:lnTo>
                    <a:pt x="963303" y="255683"/>
                  </a:lnTo>
                  <a:lnTo>
                    <a:pt x="981490" y="210161"/>
                  </a:lnTo>
                  <a:lnTo>
                    <a:pt x="998363" y="163990"/>
                  </a:lnTo>
                  <a:lnTo>
                    <a:pt x="1013900" y="117190"/>
                  </a:lnTo>
                  <a:lnTo>
                    <a:pt x="1028077" y="69786"/>
                  </a:lnTo>
                  <a:lnTo>
                    <a:pt x="786168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202510" y="4529251"/>
              <a:ext cx="1387475" cy="387985"/>
            </a:xfrm>
            <a:custGeom>
              <a:avLst/>
              <a:gdLst/>
              <a:ahLst/>
              <a:cxnLst/>
              <a:rect l="l" t="t" r="r" b="b"/>
              <a:pathLst>
                <a:path w="1387475" h="387985">
                  <a:moveTo>
                    <a:pt x="105219" y="0"/>
                  </a:moveTo>
                  <a:lnTo>
                    <a:pt x="0" y="228968"/>
                  </a:lnTo>
                  <a:lnTo>
                    <a:pt x="43357" y="248690"/>
                  </a:lnTo>
                  <a:lnTo>
                    <a:pt x="87369" y="267197"/>
                  </a:lnTo>
                  <a:lnTo>
                    <a:pt x="132014" y="284467"/>
                  </a:lnTo>
                  <a:lnTo>
                    <a:pt x="177272" y="300479"/>
                  </a:lnTo>
                  <a:lnTo>
                    <a:pt x="223120" y="315211"/>
                  </a:lnTo>
                  <a:lnTo>
                    <a:pt x="269537" y="328642"/>
                  </a:lnTo>
                  <a:lnTo>
                    <a:pt x="316502" y="340750"/>
                  </a:lnTo>
                  <a:lnTo>
                    <a:pt x="363993" y="351514"/>
                  </a:lnTo>
                  <a:lnTo>
                    <a:pt x="411990" y="360913"/>
                  </a:lnTo>
                  <a:lnTo>
                    <a:pt x="460470" y="368925"/>
                  </a:lnTo>
                  <a:lnTo>
                    <a:pt x="509411" y="375528"/>
                  </a:lnTo>
                  <a:lnTo>
                    <a:pt x="558794" y="380701"/>
                  </a:lnTo>
                  <a:lnTo>
                    <a:pt x="608595" y="384423"/>
                  </a:lnTo>
                  <a:lnTo>
                    <a:pt x="658795" y="386671"/>
                  </a:lnTo>
                  <a:lnTo>
                    <a:pt x="709371" y="387426"/>
                  </a:lnTo>
                  <a:lnTo>
                    <a:pt x="760906" y="386642"/>
                  </a:lnTo>
                  <a:lnTo>
                    <a:pt x="812049" y="384306"/>
                  </a:lnTo>
                  <a:lnTo>
                    <a:pt x="862779" y="380441"/>
                  </a:lnTo>
                  <a:lnTo>
                    <a:pt x="913071" y="375070"/>
                  </a:lnTo>
                  <a:lnTo>
                    <a:pt x="962906" y="368215"/>
                  </a:lnTo>
                  <a:lnTo>
                    <a:pt x="1012259" y="359900"/>
                  </a:lnTo>
                  <a:lnTo>
                    <a:pt x="1061108" y="350146"/>
                  </a:lnTo>
                  <a:lnTo>
                    <a:pt x="1109432" y="338978"/>
                  </a:lnTo>
                  <a:lnTo>
                    <a:pt x="1157208" y="326418"/>
                  </a:lnTo>
                  <a:lnTo>
                    <a:pt x="1204413" y="312488"/>
                  </a:lnTo>
                  <a:lnTo>
                    <a:pt x="1251025" y="297212"/>
                  </a:lnTo>
                  <a:lnTo>
                    <a:pt x="1297022" y="280613"/>
                  </a:lnTo>
                  <a:lnTo>
                    <a:pt x="1342381" y="262713"/>
                  </a:lnTo>
                  <a:lnTo>
                    <a:pt x="1387081" y="243535"/>
                  </a:lnTo>
                  <a:lnTo>
                    <a:pt x="1282230" y="14389"/>
                  </a:lnTo>
                  <a:lnTo>
                    <a:pt x="1238087" y="33173"/>
                  </a:lnTo>
                  <a:lnTo>
                    <a:pt x="1193189" y="50475"/>
                  </a:lnTo>
                  <a:lnTo>
                    <a:pt x="1147567" y="66266"/>
                  </a:lnTo>
                  <a:lnTo>
                    <a:pt x="1101249" y="80516"/>
                  </a:lnTo>
                  <a:lnTo>
                    <a:pt x="1054268" y="93197"/>
                  </a:lnTo>
                  <a:lnTo>
                    <a:pt x="1006654" y="104281"/>
                  </a:lnTo>
                  <a:lnTo>
                    <a:pt x="958436" y="113738"/>
                  </a:lnTo>
                  <a:lnTo>
                    <a:pt x="909646" y="121540"/>
                  </a:lnTo>
                  <a:lnTo>
                    <a:pt x="860314" y="127658"/>
                  </a:lnTo>
                  <a:lnTo>
                    <a:pt x="810471" y="132064"/>
                  </a:lnTo>
                  <a:lnTo>
                    <a:pt x="760146" y="134728"/>
                  </a:lnTo>
                  <a:lnTo>
                    <a:pt x="709371" y="135623"/>
                  </a:lnTo>
                  <a:lnTo>
                    <a:pt x="655565" y="134617"/>
                  </a:lnTo>
                  <a:lnTo>
                    <a:pt x="602267" y="131622"/>
                  </a:lnTo>
                  <a:lnTo>
                    <a:pt x="549514" y="126674"/>
                  </a:lnTo>
                  <a:lnTo>
                    <a:pt x="497341" y="119808"/>
                  </a:lnTo>
                  <a:lnTo>
                    <a:pt x="445786" y="111057"/>
                  </a:lnTo>
                  <a:lnTo>
                    <a:pt x="394884" y="100458"/>
                  </a:lnTo>
                  <a:lnTo>
                    <a:pt x="344671" y="88045"/>
                  </a:lnTo>
                  <a:lnTo>
                    <a:pt x="295184" y="73854"/>
                  </a:lnTo>
                  <a:lnTo>
                    <a:pt x="246459" y="57918"/>
                  </a:lnTo>
                  <a:lnTo>
                    <a:pt x="198533" y="40274"/>
                  </a:lnTo>
                  <a:lnTo>
                    <a:pt x="151440" y="20956"/>
                  </a:lnTo>
                  <a:lnTo>
                    <a:pt x="105219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309687" y="3633749"/>
              <a:ext cx="998219" cy="1124585"/>
            </a:xfrm>
            <a:custGeom>
              <a:avLst/>
              <a:gdLst/>
              <a:ahLst/>
              <a:cxnLst/>
              <a:rect l="l" t="t" r="r" b="b"/>
              <a:pathLst>
                <a:path w="998219" h="1124585">
                  <a:moveTo>
                    <a:pt x="242265" y="0"/>
                  </a:moveTo>
                  <a:lnTo>
                    <a:pt x="0" y="68694"/>
                  </a:lnTo>
                  <a:lnTo>
                    <a:pt x="14233" y="116770"/>
                  </a:lnTo>
                  <a:lnTo>
                    <a:pt x="29865" y="164229"/>
                  </a:lnTo>
                  <a:lnTo>
                    <a:pt x="46870" y="211045"/>
                  </a:lnTo>
                  <a:lnTo>
                    <a:pt x="65225" y="257195"/>
                  </a:lnTo>
                  <a:lnTo>
                    <a:pt x="84906" y="302656"/>
                  </a:lnTo>
                  <a:lnTo>
                    <a:pt x="105890" y="347402"/>
                  </a:lnTo>
                  <a:lnTo>
                    <a:pt x="128151" y="391410"/>
                  </a:lnTo>
                  <a:lnTo>
                    <a:pt x="151666" y="434657"/>
                  </a:lnTo>
                  <a:lnTo>
                    <a:pt x="176412" y="477118"/>
                  </a:lnTo>
                  <a:lnTo>
                    <a:pt x="202364" y="518769"/>
                  </a:lnTo>
                  <a:lnTo>
                    <a:pt x="229499" y="559586"/>
                  </a:lnTo>
                  <a:lnTo>
                    <a:pt x="257791" y="599546"/>
                  </a:lnTo>
                  <a:lnTo>
                    <a:pt x="287219" y="638625"/>
                  </a:lnTo>
                  <a:lnTo>
                    <a:pt x="317757" y="676798"/>
                  </a:lnTo>
                  <a:lnTo>
                    <a:pt x="349381" y="714041"/>
                  </a:lnTo>
                  <a:lnTo>
                    <a:pt x="382069" y="750332"/>
                  </a:lnTo>
                  <a:lnTo>
                    <a:pt x="415795" y="785645"/>
                  </a:lnTo>
                  <a:lnTo>
                    <a:pt x="450536" y="819957"/>
                  </a:lnTo>
                  <a:lnTo>
                    <a:pt x="486268" y="853244"/>
                  </a:lnTo>
                  <a:lnTo>
                    <a:pt x="522967" y="885482"/>
                  </a:lnTo>
                  <a:lnTo>
                    <a:pt x="560609" y="916647"/>
                  </a:lnTo>
                  <a:lnTo>
                    <a:pt x="599170" y="946716"/>
                  </a:lnTo>
                  <a:lnTo>
                    <a:pt x="638626" y="975663"/>
                  </a:lnTo>
                  <a:lnTo>
                    <a:pt x="678953" y="1003466"/>
                  </a:lnTo>
                  <a:lnTo>
                    <a:pt x="720128" y="1030100"/>
                  </a:lnTo>
                  <a:lnTo>
                    <a:pt x="762127" y="1055541"/>
                  </a:lnTo>
                  <a:lnTo>
                    <a:pt x="804924" y="1079766"/>
                  </a:lnTo>
                  <a:lnTo>
                    <a:pt x="848497" y="1102750"/>
                  </a:lnTo>
                  <a:lnTo>
                    <a:pt x="892822" y="1124470"/>
                  </a:lnTo>
                  <a:lnTo>
                    <a:pt x="998042" y="895515"/>
                  </a:lnTo>
                  <a:lnTo>
                    <a:pt x="954582" y="874002"/>
                  </a:lnTo>
                  <a:lnTo>
                    <a:pt x="911983" y="851053"/>
                  </a:lnTo>
                  <a:lnTo>
                    <a:pt x="870276" y="826701"/>
                  </a:lnTo>
                  <a:lnTo>
                    <a:pt x="829493" y="800976"/>
                  </a:lnTo>
                  <a:lnTo>
                    <a:pt x="789664" y="773910"/>
                  </a:lnTo>
                  <a:lnTo>
                    <a:pt x="750823" y="745536"/>
                  </a:lnTo>
                  <a:lnTo>
                    <a:pt x="712999" y="715885"/>
                  </a:lnTo>
                  <a:lnTo>
                    <a:pt x="676225" y="684988"/>
                  </a:lnTo>
                  <a:lnTo>
                    <a:pt x="640532" y="652879"/>
                  </a:lnTo>
                  <a:lnTo>
                    <a:pt x="605953" y="619587"/>
                  </a:lnTo>
                  <a:lnTo>
                    <a:pt x="572517" y="585145"/>
                  </a:lnTo>
                  <a:lnTo>
                    <a:pt x="540258" y="549585"/>
                  </a:lnTo>
                  <a:lnTo>
                    <a:pt x="509206" y="512939"/>
                  </a:lnTo>
                  <a:lnTo>
                    <a:pt x="479394" y="475238"/>
                  </a:lnTo>
                  <a:lnTo>
                    <a:pt x="450852" y="436514"/>
                  </a:lnTo>
                  <a:lnTo>
                    <a:pt x="423612" y="396799"/>
                  </a:lnTo>
                  <a:lnTo>
                    <a:pt x="397706" y="356124"/>
                  </a:lnTo>
                  <a:lnTo>
                    <a:pt x="373166" y="314522"/>
                  </a:lnTo>
                  <a:lnTo>
                    <a:pt x="350023" y="272024"/>
                  </a:lnTo>
                  <a:lnTo>
                    <a:pt x="328308" y="228662"/>
                  </a:lnTo>
                  <a:lnTo>
                    <a:pt x="308053" y="184467"/>
                  </a:lnTo>
                  <a:lnTo>
                    <a:pt x="289289" y="139472"/>
                  </a:lnTo>
                  <a:lnTo>
                    <a:pt x="272049" y="93708"/>
                  </a:lnTo>
                  <a:lnTo>
                    <a:pt x="256364" y="47206"/>
                  </a:lnTo>
                  <a:lnTo>
                    <a:pt x="242265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48181" y="2292527"/>
              <a:ext cx="509905" cy="1410335"/>
            </a:xfrm>
            <a:custGeom>
              <a:avLst/>
              <a:gdLst/>
              <a:ahLst/>
              <a:cxnLst/>
              <a:rect l="l" t="t" r="r" b="b"/>
              <a:pathLst>
                <a:path w="509905" h="1410335">
                  <a:moveTo>
                    <a:pt x="305041" y="0"/>
                  </a:moveTo>
                  <a:lnTo>
                    <a:pt x="276825" y="41156"/>
                  </a:lnTo>
                  <a:lnTo>
                    <a:pt x="249822" y="83186"/>
                  </a:lnTo>
                  <a:lnTo>
                    <a:pt x="224057" y="126065"/>
                  </a:lnTo>
                  <a:lnTo>
                    <a:pt x="199555" y="169766"/>
                  </a:lnTo>
                  <a:lnTo>
                    <a:pt x="176341" y="214265"/>
                  </a:lnTo>
                  <a:lnTo>
                    <a:pt x="154441" y="259538"/>
                  </a:lnTo>
                  <a:lnTo>
                    <a:pt x="133881" y="305558"/>
                  </a:lnTo>
                  <a:lnTo>
                    <a:pt x="114684" y="352301"/>
                  </a:lnTo>
                  <a:lnTo>
                    <a:pt x="96878" y="399741"/>
                  </a:lnTo>
                  <a:lnTo>
                    <a:pt x="80487" y="447854"/>
                  </a:lnTo>
                  <a:lnTo>
                    <a:pt x="65537" y="496614"/>
                  </a:lnTo>
                  <a:lnTo>
                    <a:pt x="52053" y="545997"/>
                  </a:lnTo>
                  <a:lnTo>
                    <a:pt x="40060" y="595977"/>
                  </a:lnTo>
                  <a:lnTo>
                    <a:pt x="29584" y="646529"/>
                  </a:lnTo>
                  <a:lnTo>
                    <a:pt x="20650" y="697628"/>
                  </a:lnTo>
                  <a:lnTo>
                    <a:pt x="13283" y="749249"/>
                  </a:lnTo>
                  <a:lnTo>
                    <a:pt x="7510" y="801366"/>
                  </a:lnTo>
                  <a:lnTo>
                    <a:pt x="3354" y="853956"/>
                  </a:lnTo>
                  <a:lnTo>
                    <a:pt x="842" y="906992"/>
                  </a:lnTo>
                  <a:lnTo>
                    <a:pt x="0" y="960450"/>
                  </a:lnTo>
                  <a:lnTo>
                    <a:pt x="788" y="1012181"/>
                  </a:lnTo>
                  <a:lnTo>
                    <a:pt x="3140" y="1063515"/>
                  </a:lnTo>
                  <a:lnTo>
                    <a:pt x="7033" y="1114432"/>
                  </a:lnTo>
                  <a:lnTo>
                    <a:pt x="12445" y="1164908"/>
                  </a:lnTo>
                  <a:lnTo>
                    <a:pt x="19354" y="1214921"/>
                  </a:lnTo>
                  <a:lnTo>
                    <a:pt x="27738" y="1264451"/>
                  </a:lnTo>
                  <a:lnTo>
                    <a:pt x="37575" y="1313475"/>
                  </a:lnTo>
                  <a:lnTo>
                    <a:pt x="48842" y="1361970"/>
                  </a:lnTo>
                  <a:lnTo>
                    <a:pt x="61518" y="1409915"/>
                  </a:lnTo>
                  <a:lnTo>
                    <a:pt x="303784" y="1341221"/>
                  </a:lnTo>
                  <a:lnTo>
                    <a:pt x="291844" y="1295522"/>
                  </a:lnTo>
                  <a:lnTo>
                    <a:pt x="281399" y="1249225"/>
                  </a:lnTo>
                  <a:lnTo>
                    <a:pt x="272480" y="1202359"/>
                  </a:lnTo>
                  <a:lnTo>
                    <a:pt x="265115" y="1154950"/>
                  </a:lnTo>
                  <a:lnTo>
                    <a:pt x="259335" y="1107027"/>
                  </a:lnTo>
                  <a:lnTo>
                    <a:pt x="255170" y="1058618"/>
                  </a:lnTo>
                  <a:lnTo>
                    <a:pt x="252649" y="1009749"/>
                  </a:lnTo>
                  <a:lnTo>
                    <a:pt x="251802" y="960450"/>
                  </a:lnTo>
                  <a:lnTo>
                    <a:pt x="252788" y="907206"/>
                  </a:lnTo>
                  <a:lnTo>
                    <a:pt x="255721" y="854460"/>
                  </a:lnTo>
                  <a:lnTo>
                    <a:pt x="260568" y="802247"/>
                  </a:lnTo>
                  <a:lnTo>
                    <a:pt x="267292" y="750601"/>
                  </a:lnTo>
                  <a:lnTo>
                    <a:pt x="275860" y="699559"/>
                  </a:lnTo>
                  <a:lnTo>
                    <a:pt x="286236" y="649154"/>
                  </a:lnTo>
                  <a:lnTo>
                    <a:pt x="298385" y="599422"/>
                  </a:lnTo>
                  <a:lnTo>
                    <a:pt x="312272" y="550397"/>
                  </a:lnTo>
                  <a:lnTo>
                    <a:pt x="327863" y="502114"/>
                  </a:lnTo>
                  <a:lnTo>
                    <a:pt x="345123" y="454609"/>
                  </a:lnTo>
                  <a:lnTo>
                    <a:pt x="364016" y="407916"/>
                  </a:lnTo>
                  <a:lnTo>
                    <a:pt x="384508" y="362071"/>
                  </a:lnTo>
                  <a:lnTo>
                    <a:pt x="406564" y="317107"/>
                  </a:lnTo>
                  <a:lnTo>
                    <a:pt x="430148" y="273061"/>
                  </a:lnTo>
                  <a:lnTo>
                    <a:pt x="455227" y="229966"/>
                  </a:lnTo>
                  <a:lnTo>
                    <a:pt x="481765" y="187859"/>
                  </a:lnTo>
                  <a:lnTo>
                    <a:pt x="509727" y="146773"/>
                  </a:lnTo>
                  <a:lnTo>
                    <a:pt x="305041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53222" y="1589455"/>
              <a:ext cx="1350010" cy="850265"/>
            </a:xfrm>
            <a:custGeom>
              <a:avLst/>
              <a:gdLst/>
              <a:ahLst/>
              <a:cxnLst/>
              <a:rect l="l" t="t" r="r" b="b"/>
              <a:pathLst>
                <a:path w="1350010" h="850264">
                  <a:moveTo>
                    <a:pt x="1349667" y="0"/>
                  </a:moveTo>
                  <a:lnTo>
                    <a:pt x="1297605" y="1069"/>
                  </a:lnTo>
                  <a:lnTo>
                    <a:pt x="1245946" y="3721"/>
                  </a:lnTo>
                  <a:lnTo>
                    <a:pt x="1194714" y="7932"/>
                  </a:lnTo>
                  <a:lnTo>
                    <a:pt x="1143931" y="13679"/>
                  </a:lnTo>
                  <a:lnTo>
                    <a:pt x="1093622" y="20939"/>
                  </a:lnTo>
                  <a:lnTo>
                    <a:pt x="1043810" y="29688"/>
                  </a:lnTo>
                  <a:lnTo>
                    <a:pt x="994518" y="39902"/>
                  </a:lnTo>
                  <a:lnTo>
                    <a:pt x="945769" y="51558"/>
                  </a:lnTo>
                  <a:lnTo>
                    <a:pt x="897589" y="64633"/>
                  </a:lnTo>
                  <a:lnTo>
                    <a:pt x="849998" y="79103"/>
                  </a:lnTo>
                  <a:lnTo>
                    <a:pt x="803022" y="94946"/>
                  </a:lnTo>
                  <a:lnTo>
                    <a:pt x="756684" y="112136"/>
                  </a:lnTo>
                  <a:lnTo>
                    <a:pt x="711007" y="130652"/>
                  </a:lnTo>
                  <a:lnTo>
                    <a:pt x="666015" y="150470"/>
                  </a:lnTo>
                  <a:lnTo>
                    <a:pt x="621731" y="171565"/>
                  </a:lnTo>
                  <a:lnTo>
                    <a:pt x="578178" y="193916"/>
                  </a:lnTo>
                  <a:lnTo>
                    <a:pt x="535381" y="217498"/>
                  </a:lnTo>
                  <a:lnTo>
                    <a:pt x="493362" y="242288"/>
                  </a:lnTo>
                  <a:lnTo>
                    <a:pt x="452145" y="268262"/>
                  </a:lnTo>
                  <a:lnTo>
                    <a:pt x="411754" y="295398"/>
                  </a:lnTo>
                  <a:lnTo>
                    <a:pt x="372212" y="323671"/>
                  </a:lnTo>
                  <a:lnTo>
                    <a:pt x="333542" y="353059"/>
                  </a:lnTo>
                  <a:lnTo>
                    <a:pt x="295768" y="383537"/>
                  </a:lnTo>
                  <a:lnTo>
                    <a:pt x="258914" y="415084"/>
                  </a:lnTo>
                  <a:lnTo>
                    <a:pt x="223003" y="447674"/>
                  </a:lnTo>
                  <a:lnTo>
                    <a:pt x="188058" y="481284"/>
                  </a:lnTo>
                  <a:lnTo>
                    <a:pt x="154103" y="515892"/>
                  </a:lnTo>
                  <a:lnTo>
                    <a:pt x="121162" y="551474"/>
                  </a:lnTo>
                  <a:lnTo>
                    <a:pt x="89257" y="588007"/>
                  </a:lnTo>
                  <a:lnTo>
                    <a:pt x="58413" y="625466"/>
                  </a:lnTo>
                  <a:lnTo>
                    <a:pt x="28653" y="663829"/>
                  </a:lnTo>
                  <a:lnTo>
                    <a:pt x="0" y="703072"/>
                  </a:lnTo>
                  <a:lnTo>
                    <a:pt x="204685" y="849845"/>
                  </a:lnTo>
                  <a:lnTo>
                    <a:pt x="233591" y="810411"/>
                  </a:lnTo>
                  <a:lnTo>
                    <a:pt x="263811" y="772030"/>
                  </a:lnTo>
                  <a:lnTo>
                    <a:pt x="295312" y="734735"/>
                  </a:lnTo>
                  <a:lnTo>
                    <a:pt x="328060" y="698560"/>
                  </a:lnTo>
                  <a:lnTo>
                    <a:pt x="362023" y="663537"/>
                  </a:lnTo>
                  <a:lnTo>
                    <a:pt x="397169" y="629701"/>
                  </a:lnTo>
                  <a:lnTo>
                    <a:pt x="433462" y="597083"/>
                  </a:lnTo>
                  <a:lnTo>
                    <a:pt x="470872" y="565718"/>
                  </a:lnTo>
                  <a:lnTo>
                    <a:pt x="509364" y="535638"/>
                  </a:lnTo>
                  <a:lnTo>
                    <a:pt x="548906" y="506877"/>
                  </a:lnTo>
                  <a:lnTo>
                    <a:pt x="589464" y="479467"/>
                  </a:lnTo>
                  <a:lnTo>
                    <a:pt x="631005" y="453442"/>
                  </a:lnTo>
                  <a:lnTo>
                    <a:pt x="673497" y="428835"/>
                  </a:lnTo>
                  <a:lnTo>
                    <a:pt x="716907" y="405679"/>
                  </a:lnTo>
                  <a:lnTo>
                    <a:pt x="761200" y="384008"/>
                  </a:lnTo>
                  <a:lnTo>
                    <a:pt x="806345" y="363854"/>
                  </a:lnTo>
                  <a:lnTo>
                    <a:pt x="852308" y="345251"/>
                  </a:lnTo>
                  <a:lnTo>
                    <a:pt x="899056" y="328232"/>
                  </a:lnTo>
                  <a:lnTo>
                    <a:pt x="946557" y="312830"/>
                  </a:lnTo>
                  <a:lnTo>
                    <a:pt x="994776" y="299077"/>
                  </a:lnTo>
                  <a:lnTo>
                    <a:pt x="1043681" y="287009"/>
                  </a:lnTo>
                  <a:lnTo>
                    <a:pt x="1093239" y="276656"/>
                  </a:lnTo>
                  <a:lnTo>
                    <a:pt x="1143417" y="268054"/>
                  </a:lnTo>
                  <a:lnTo>
                    <a:pt x="1194182" y="261234"/>
                  </a:lnTo>
                  <a:lnTo>
                    <a:pt x="1245501" y="256230"/>
                  </a:lnTo>
                  <a:lnTo>
                    <a:pt x="1297340" y="253075"/>
                  </a:lnTo>
                  <a:lnTo>
                    <a:pt x="1349667" y="251802"/>
                  </a:lnTo>
                  <a:lnTo>
                    <a:pt x="13496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12043" y="987818"/>
              <a:ext cx="270357" cy="17367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603877" y="987805"/>
              <a:ext cx="659130" cy="194310"/>
            </a:xfrm>
            <a:custGeom>
              <a:avLst/>
              <a:gdLst/>
              <a:ahLst/>
              <a:cxnLst/>
              <a:rect l="l" t="t" r="r" b="b"/>
              <a:pathLst>
                <a:path w="659129" h="194309">
                  <a:moveTo>
                    <a:pt x="160185" y="33223"/>
                  </a:moveTo>
                  <a:lnTo>
                    <a:pt x="127533" y="8636"/>
                  </a:lnTo>
                  <a:lnTo>
                    <a:pt x="88125" y="0"/>
                  </a:lnTo>
                  <a:lnTo>
                    <a:pt x="76288" y="736"/>
                  </a:lnTo>
                  <a:lnTo>
                    <a:pt x="33388" y="18021"/>
                  </a:lnTo>
                  <a:lnTo>
                    <a:pt x="6286" y="52565"/>
                  </a:lnTo>
                  <a:lnTo>
                    <a:pt x="0" y="86563"/>
                  </a:lnTo>
                  <a:lnTo>
                    <a:pt x="1524" y="104813"/>
                  </a:lnTo>
                  <a:lnTo>
                    <a:pt x="24561" y="149225"/>
                  </a:lnTo>
                  <a:lnTo>
                    <a:pt x="69265" y="172161"/>
                  </a:lnTo>
                  <a:lnTo>
                    <a:pt x="87680" y="173685"/>
                  </a:lnTo>
                  <a:lnTo>
                    <a:pt x="97840" y="173253"/>
                  </a:lnTo>
                  <a:lnTo>
                    <a:pt x="141681" y="157111"/>
                  </a:lnTo>
                  <a:lnTo>
                    <a:pt x="131508" y="125933"/>
                  </a:lnTo>
                  <a:lnTo>
                    <a:pt x="125133" y="131102"/>
                  </a:lnTo>
                  <a:lnTo>
                    <a:pt x="88188" y="143433"/>
                  </a:lnTo>
                  <a:lnTo>
                    <a:pt x="80340" y="142989"/>
                  </a:lnTo>
                  <a:lnTo>
                    <a:pt x="42621" y="122059"/>
                  </a:lnTo>
                  <a:lnTo>
                    <a:pt x="31470" y="86614"/>
                  </a:lnTo>
                  <a:lnTo>
                    <a:pt x="32473" y="75222"/>
                  </a:lnTo>
                  <a:lnTo>
                    <a:pt x="56273" y="39585"/>
                  </a:lnTo>
                  <a:lnTo>
                    <a:pt x="87630" y="30467"/>
                  </a:lnTo>
                  <a:lnTo>
                    <a:pt x="101307" y="31953"/>
                  </a:lnTo>
                  <a:lnTo>
                    <a:pt x="114300" y="36410"/>
                  </a:lnTo>
                  <a:lnTo>
                    <a:pt x="126580" y="43827"/>
                  </a:lnTo>
                  <a:lnTo>
                    <a:pt x="138176" y="54203"/>
                  </a:lnTo>
                  <a:lnTo>
                    <a:pt x="160185" y="33223"/>
                  </a:lnTo>
                  <a:close/>
                </a:path>
                <a:path w="659129" h="194309">
                  <a:moveTo>
                    <a:pt x="313982" y="4165"/>
                  </a:moveTo>
                  <a:lnTo>
                    <a:pt x="281609" y="4165"/>
                  </a:lnTo>
                  <a:lnTo>
                    <a:pt x="249707" y="96367"/>
                  </a:lnTo>
                  <a:lnTo>
                    <a:pt x="210743" y="4165"/>
                  </a:lnTo>
                  <a:lnTo>
                    <a:pt x="175209" y="4165"/>
                  </a:lnTo>
                  <a:lnTo>
                    <a:pt x="233946" y="131572"/>
                  </a:lnTo>
                  <a:lnTo>
                    <a:pt x="230720" y="135597"/>
                  </a:lnTo>
                  <a:lnTo>
                    <a:pt x="227939" y="138493"/>
                  </a:lnTo>
                  <a:lnTo>
                    <a:pt x="223291" y="141998"/>
                  </a:lnTo>
                  <a:lnTo>
                    <a:pt x="220319" y="142875"/>
                  </a:lnTo>
                  <a:lnTo>
                    <a:pt x="216725" y="142875"/>
                  </a:lnTo>
                  <a:lnTo>
                    <a:pt x="210667" y="141986"/>
                  </a:lnTo>
                  <a:lnTo>
                    <a:pt x="204584" y="139280"/>
                  </a:lnTo>
                  <a:lnTo>
                    <a:pt x="198450" y="134785"/>
                  </a:lnTo>
                  <a:lnTo>
                    <a:pt x="192290" y="128485"/>
                  </a:lnTo>
                  <a:lnTo>
                    <a:pt x="171615" y="149288"/>
                  </a:lnTo>
                  <a:lnTo>
                    <a:pt x="182194" y="159816"/>
                  </a:lnTo>
                  <a:lnTo>
                    <a:pt x="193268" y="167335"/>
                  </a:lnTo>
                  <a:lnTo>
                    <a:pt x="204812" y="171843"/>
                  </a:lnTo>
                  <a:lnTo>
                    <a:pt x="216852" y="173342"/>
                  </a:lnTo>
                  <a:lnTo>
                    <a:pt x="224269" y="172707"/>
                  </a:lnTo>
                  <a:lnTo>
                    <a:pt x="258102" y="147764"/>
                  </a:lnTo>
                  <a:lnTo>
                    <a:pt x="269951" y="122428"/>
                  </a:lnTo>
                  <a:lnTo>
                    <a:pt x="313982" y="4165"/>
                  </a:lnTo>
                  <a:close/>
                </a:path>
                <a:path w="659129" h="194309">
                  <a:moveTo>
                    <a:pt x="492467" y="139941"/>
                  </a:moveTo>
                  <a:lnTo>
                    <a:pt x="474052" y="139941"/>
                  </a:lnTo>
                  <a:lnTo>
                    <a:pt x="441337" y="56451"/>
                  </a:lnTo>
                  <a:lnTo>
                    <a:pt x="441337" y="139941"/>
                  </a:lnTo>
                  <a:lnTo>
                    <a:pt x="368998" y="139941"/>
                  </a:lnTo>
                  <a:lnTo>
                    <a:pt x="405231" y="48018"/>
                  </a:lnTo>
                  <a:lnTo>
                    <a:pt x="441337" y="139941"/>
                  </a:lnTo>
                  <a:lnTo>
                    <a:pt x="441337" y="56451"/>
                  </a:lnTo>
                  <a:lnTo>
                    <a:pt x="438035" y="48018"/>
                  </a:lnTo>
                  <a:lnTo>
                    <a:pt x="420865" y="4152"/>
                  </a:lnTo>
                  <a:lnTo>
                    <a:pt x="389051" y="4152"/>
                  </a:lnTo>
                  <a:lnTo>
                    <a:pt x="336067" y="139941"/>
                  </a:lnTo>
                  <a:lnTo>
                    <a:pt x="317779" y="139941"/>
                  </a:lnTo>
                  <a:lnTo>
                    <a:pt x="317779" y="194246"/>
                  </a:lnTo>
                  <a:lnTo>
                    <a:pt x="348234" y="194246"/>
                  </a:lnTo>
                  <a:lnTo>
                    <a:pt x="348234" y="169506"/>
                  </a:lnTo>
                  <a:lnTo>
                    <a:pt x="462000" y="169506"/>
                  </a:lnTo>
                  <a:lnTo>
                    <a:pt x="462000" y="194246"/>
                  </a:lnTo>
                  <a:lnTo>
                    <a:pt x="492467" y="194246"/>
                  </a:lnTo>
                  <a:lnTo>
                    <a:pt x="492467" y="169506"/>
                  </a:lnTo>
                  <a:lnTo>
                    <a:pt x="492467" y="139941"/>
                  </a:lnTo>
                  <a:close/>
                </a:path>
                <a:path w="659129" h="194309">
                  <a:moveTo>
                    <a:pt x="658774" y="169519"/>
                  </a:moveTo>
                  <a:lnTo>
                    <a:pt x="645668" y="135458"/>
                  </a:lnTo>
                  <a:lnTo>
                    <a:pt x="633869" y="104775"/>
                  </a:lnTo>
                  <a:lnTo>
                    <a:pt x="612025" y="48006"/>
                  </a:lnTo>
                  <a:lnTo>
                    <a:pt x="601459" y="20523"/>
                  </a:lnTo>
                  <a:lnTo>
                    <a:pt x="601459" y="104775"/>
                  </a:lnTo>
                  <a:lnTo>
                    <a:pt x="557225" y="104775"/>
                  </a:lnTo>
                  <a:lnTo>
                    <a:pt x="579412" y="48006"/>
                  </a:lnTo>
                  <a:lnTo>
                    <a:pt x="601459" y="104775"/>
                  </a:lnTo>
                  <a:lnTo>
                    <a:pt x="601459" y="20523"/>
                  </a:lnTo>
                  <a:lnTo>
                    <a:pt x="595172" y="4165"/>
                  </a:lnTo>
                  <a:lnTo>
                    <a:pt x="563257" y="4165"/>
                  </a:lnTo>
                  <a:lnTo>
                    <a:pt x="499491" y="169519"/>
                  </a:lnTo>
                  <a:lnTo>
                    <a:pt x="532193" y="169519"/>
                  </a:lnTo>
                  <a:lnTo>
                    <a:pt x="545655" y="135458"/>
                  </a:lnTo>
                  <a:lnTo>
                    <a:pt x="613117" y="135458"/>
                  </a:lnTo>
                  <a:lnTo>
                    <a:pt x="626059" y="169519"/>
                  </a:lnTo>
                  <a:lnTo>
                    <a:pt x="658774" y="16951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870" y="991971"/>
              <a:ext cx="98259" cy="16535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7723" y="987805"/>
              <a:ext cx="262801" cy="17368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2101" y="991971"/>
              <a:ext cx="103543" cy="16535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5825769" y="991971"/>
              <a:ext cx="151765" cy="165100"/>
            </a:xfrm>
            <a:custGeom>
              <a:avLst/>
              <a:gdLst/>
              <a:ahLst/>
              <a:cxnLst/>
              <a:rect l="l" t="t" r="r" b="b"/>
              <a:pathLst>
                <a:path w="15176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  <a:path w="151764" h="165100">
                  <a:moveTo>
                    <a:pt x="151422" y="92710"/>
                  </a:moveTo>
                  <a:lnTo>
                    <a:pt x="119494" y="92710"/>
                  </a:lnTo>
                  <a:lnTo>
                    <a:pt x="119494" y="165100"/>
                  </a:lnTo>
                  <a:lnTo>
                    <a:pt x="151422" y="165100"/>
                  </a:lnTo>
                  <a:lnTo>
                    <a:pt x="151422" y="927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/>
          <p:nvPr/>
        </p:nvSpPr>
        <p:spPr>
          <a:xfrm>
            <a:off x="5945263" y="991971"/>
            <a:ext cx="188595" cy="165100"/>
          </a:xfrm>
          <a:custGeom>
            <a:avLst/>
            <a:gdLst/>
            <a:ahLst/>
            <a:cxnLst/>
            <a:rect l="l" t="t" r="r" b="b"/>
            <a:pathLst>
              <a:path w="188595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  <a:path w="188595" h="165100">
                <a:moveTo>
                  <a:pt x="188506" y="92710"/>
                </a:moveTo>
                <a:lnTo>
                  <a:pt x="156578" y="92710"/>
                </a:lnTo>
                <a:lnTo>
                  <a:pt x="156578" y="165100"/>
                </a:lnTo>
                <a:lnTo>
                  <a:pt x="188506" y="165100"/>
                </a:lnTo>
                <a:lnTo>
                  <a:pt x="188506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6101841" y="987818"/>
            <a:ext cx="440690" cy="173990"/>
            <a:chOff x="6101841" y="987818"/>
            <a:chExt cx="440690" cy="173990"/>
          </a:xfrm>
        </p:grpSpPr>
        <p:sp>
          <p:nvSpPr>
            <p:cNvPr id="42" name="object 42" descr=""/>
            <p:cNvSpPr/>
            <p:nvPr/>
          </p:nvSpPr>
          <p:spPr>
            <a:xfrm>
              <a:off x="6101842" y="991971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0342" y="987818"/>
              <a:ext cx="171881" cy="17367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452019" y="991971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6619938" y="991958"/>
            <a:ext cx="1098550" cy="190500"/>
            <a:chOff x="6619938" y="991958"/>
            <a:chExt cx="1098550" cy="190500"/>
          </a:xfrm>
        </p:grpSpPr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19938" y="991971"/>
              <a:ext cx="267779" cy="16917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5373" y="991971"/>
              <a:ext cx="98259" cy="165353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54545" y="991958"/>
              <a:ext cx="492023" cy="19009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7567028" y="991971"/>
              <a:ext cx="151765" cy="165100"/>
            </a:xfrm>
            <a:custGeom>
              <a:avLst/>
              <a:gdLst/>
              <a:ahLst/>
              <a:cxnLst/>
              <a:rect l="l" t="t" r="r" b="b"/>
              <a:pathLst>
                <a:path w="151765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  <a:path w="151765" h="165100">
                  <a:moveTo>
                    <a:pt x="151409" y="92710"/>
                  </a:moveTo>
                  <a:lnTo>
                    <a:pt x="119481" y="92710"/>
                  </a:lnTo>
                  <a:lnTo>
                    <a:pt x="119481" y="165100"/>
                  </a:lnTo>
                  <a:lnTo>
                    <a:pt x="151409" y="165100"/>
                  </a:lnTo>
                  <a:lnTo>
                    <a:pt x="151409" y="927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7686509" y="991971"/>
            <a:ext cx="405765" cy="165735"/>
            <a:chOff x="7686509" y="991971"/>
            <a:chExt cx="405765" cy="165735"/>
          </a:xfrm>
        </p:grpSpPr>
        <p:sp>
          <p:nvSpPr>
            <p:cNvPr id="51" name="object 51" descr=""/>
            <p:cNvSpPr/>
            <p:nvPr/>
          </p:nvSpPr>
          <p:spPr>
            <a:xfrm>
              <a:off x="7686510" y="991971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3100" y="991971"/>
              <a:ext cx="120510" cy="165353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8001495" y="991971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8185734" y="991971"/>
            <a:ext cx="803910" cy="169545"/>
          </a:xfrm>
          <a:custGeom>
            <a:avLst/>
            <a:gdLst/>
            <a:ahLst/>
            <a:cxnLst/>
            <a:rect l="l" t="t" r="r" b="b"/>
            <a:pathLst>
              <a:path w="803909" h="169544">
                <a:moveTo>
                  <a:pt x="120116" y="165354"/>
                </a:moveTo>
                <a:lnTo>
                  <a:pt x="56743" y="73799"/>
                </a:lnTo>
                <a:lnTo>
                  <a:pt x="114490" y="0"/>
                </a:lnTo>
                <a:lnTo>
                  <a:pt x="76708" y="0"/>
                </a:lnTo>
                <a:lnTo>
                  <a:pt x="31813" y="56997"/>
                </a:lnTo>
                <a:lnTo>
                  <a:pt x="31813" y="0"/>
                </a:lnTo>
                <a:lnTo>
                  <a:pt x="0" y="0"/>
                </a:lnTo>
                <a:lnTo>
                  <a:pt x="0" y="165354"/>
                </a:lnTo>
                <a:lnTo>
                  <a:pt x="31813" y="165354"/>
                </a:lnTo>
                <a:lnTo>
                  <a:pt x="31813" y="91884"/>
                </a:lnTo>
                <a:lnTo>
                  <a:pt x="82791" y="165354"/>
                </a:lnTo>
                <a:lnTo>
                  <a:pt x="120116" y="165354"/>
                </a:lnTo>
                <a:close/>
              </a:path>
              <a:path w="803909" h="169544">
                <a:moveTo>
                  <a:pt x="268808" y="0"/>
                </a:moveTo>
                <a:lnTo>
                  <a:pt x="236435" y="0"/>
                </a:lnTo>
                <a:lnTo>
                  <a:pt x="204533" y="92202"/>
                </a:lnTo>
                <a:lnTo>
                  <a:pt x="165569" y="0"/>
                </a:lnTo>
                <a:lnTo>
                  <a:pt x="130035" y="0"/>
                </a:lnTo>
                <a:lnTo>
                  <a:pt x="188772" y="127406"/>
                </a:lnTo>
                <a:lnTo>
                  <a:pt x="185547" y="131432"/>
                </a:lnTo>
                <a:lnTo>
                  <a:pt x="182765" y="134327"/>
                </a:lnTo>
                <a:lnTo>
                  <a:pt x="178117" y="137833"/>
                </a:lnTo>
                <a:lnTo>
                  <a:pt x="175145" y="138709"/>
                </a:lnTo>
                <a:lnTo>
                  <a:pt x="171551" y="138709"/>
                </a:lnTo>
                <a:lnTo>
                  <a:pt x="165493" y="137820"/>
                </a:lnTo>
                <a:lnTo>
                  <a:pt x="159410" y="135115"/>
                </a:lnTo>
                <a:lnTo>
                  <a:pt x="153276" y="130619"/>
                </a:lnTo>
                <a:lnTo>
                  <a:pt x="147116" y="124320"/>
                </a:lnTo>
                <a:lnTo>
                  <a:pt x="126441" y="145122"/>
                </a:lnTo>
                <a:lnTo>
                  <a:pt x="137020" y="155651"/>
                </a:lnTo>
                <a:lnTo>
                  <a:pt x="148094" y="163169"/>
                </a:lnTo>
                <a:lnTo>
                  <a:pt x="159639" y="167678"/>
                </a:lnTo>
                <a:lnTo>
                  <a:pt x="171678" y="169176"/>
                </a:lnTo>
                <a:lnTo>
                  <a:pt x="179095" y="168541"/>
                </a:lnTo>
                <a:lnTo>
                  <a:pt x="212928" y="143598"/>
                </a:lnTo>
                <a:lnTo>
                  <a:pt x="224777" y="118262"/>
                </a:lnTo>
                <a:lnTo>
                  <a:pt x="268808" y="0"/>
                </a:lnTo>
                <a:close/>
              </a:path>
              <a:path w="803909" h="169544">
                <a:moveTo>
                  <a:pt x="430771" y="165354"/>
                </a:moveTo>
                <a:lnTo>
                  <a:pt x="367182" y="0"/>
                </a:lnTo>
                <a:lnTo>
                  <a:pt x="335254" y="0"/>
                </a:lnTo>
                <a:lnTo>
                  <a:pt x="271437" y="165354"/>
                </a:lnTo>
                <a:lnTo>
                  <a:pt x="304825" y="165354"/>
                </a:lnTo>
                <a:lnTo>
                  <a:pt x="351396" y="43776"/>
                </a:lnTo>
                <a:lnTo>
                  <a:pt x="397167" y="165354"/>
                </a:lnTo>
                <a:lnTo>
                  <a:pt x="430771" y="165354"/>
                </a:lnTo>
                <a:close/>
              </a:path>
              <a:path w="803909" h="169544">
                <a:moveTo>
                  <a:pt x="553059" y="114998"/>
                </a:moveTo>
                <a:lnTo>
                  <a:pt x="538505" y="78384"/>
                </a:lnTo>
                <a:lnTo>
                  <a:pt x="521919" y="67424"/>
                </a:lnTo>
                <a:lnTo>
                  <a:pt x="521919" y="113982"/>
                </a:lnTo>
                <a:lnTo>
                  <a:pt x="521919" y="121780"/>
                </a:lnTo>
                <a:lnTo>
                  <a:pt x="489102" y="135343"/>
                </a:lnTo>
                <a:lnTo>
                  <a:pt x="481228" y="135343"/>
                </a:lnTo>
                <a:lnTo>
                  <a:pt x="481228" y="90487"/>
                </a:lnTo>
                <a:lnTo>
                  <a:pt x="487743" y="90487"/>
                </a:lnTo>
                <a:lnTo>
                  <a:pt x="502691" y="91960"/>
                </a:lnTo>
                <a:lnTo>
                  <a:pt x="513372" y="96367"/>
                </a:lnTo>
                <a:lnTo>
                  <a:pt x="519772" y="103708"/>
                </a:lnTo>
                <a:lnTo>
                  <a:pt x="521919" y="113982"/>
                </a:lnTo>
                <a:lnTo>
                  <a:pt x="521919" y="67424"/>
                </a:lnTo>
                <a:lnTo>
                  <a:pt x="488086" y="62382"/>
                </a:lnTo>
                <a:lnTo>
                  <a:pt x="481228" y="62382"/>
                </a:lnTo>
                <a:lnTo>
                  <a:pt x="481228" y="0"/>
                </a:lnTo>
                <a:lnTo>
                  <a:pt x="449745" y="0"/>
                </a:lnTo>
                <a:lnTo>
                  <a:pt x="449745" y="165354"/>
                </a:lnTo>
                <a:lnTo>
                  <a:pt x="496062" y="165354"/>
                </a:lnTo>
                <a:lnTo>
                  <a:pt x="505002" y="165049"/>
                </a:lnTo>
                <a:lnTo>
                  <a:pt x="544855" y="143776"/>
                </a:lnTo>
                <a:lnTo>
                  <a:pt x="552538" y="123164"/>
                </a:lnTo>
                <a:lnTo>
                  <a:pt x="553059" y="114998"/>
                </a:lnTo>
                <a:close/>
              </a:path>
              <a:path w="803909" h="169544">
                <a:moveTo>
                  <a:pt x="655688" y="0"/>
                </a:moveTo>
                <a:lnTo>
                  <a:pt x="564299" y="0"/>
                </a:lnTo>
                <a:lnTo>
                  <a:pt x="564299" y="30480"/>
                </a:lnTo>
                <a:lnTo>
                  <a:pt x="593636" y="30480"/>
                </a:lnTo>
                <a:lnTo>
                  <a:pt x="593636" y="165100"/>
                </a:lnTo>
                <a:lnTo>
                  <a:pt x="625563" y="165100"/>
                </a:lnTo>
                <a:lnTo>
                  <a:pt x="625563" y="30480"/>
                </a:lnTo>
                <a:lnTo>
                  <a:pt x="655688" y="30480"/>
                </a:lnTo>
                <a:lnTo>
                  <a:pt x="655688" y="0"/>
                </a:lnTo>
                <a:close/>
              </a:path>
              <a:path w="803909" h="169544">
                <a:moveTo>
                  <a:pt x="803541" y="0"/>
                </a:moveTo>
                <a:lnTo>
                  <a:pt x="771169" y="0"/>
                </a:lnTo>
                <a:lnTo>
                  <a:pt x="739267" y="92202"/>
                </a:lnTo>
                <a:lnTo>
                  <a:pt x="700303" y="0"/>
                </a:lnTo>
                <a:lnTo>
                  <a:pt x="664768" y="0"/>
                </a:lnTo>
                <a:lnTo>
                  <a:pt x="723506" y="127406"/>
                </a:lnTo>
                <a:lnTo>
                  <a:pt x="720280" y="131432"/>
                </a:lnTo>
                <a:lnTo>
                  <a:pt x="717499" y="134327"/>
                </a:lnTo>
                <a:lnTo>
                  <a:pt x="712851" y="137833"/>
                </a:lnTo>
                <a:lnTo>
                  <a:pt x="709879" y="138709"/>
                </a:lnTo>
                <a:lnTo>
                  <a:pt x="706285" y="138709"/>
                </a:lnTo>
                <a:lnTo>
                  <a:pt x="700227" y="137820"/>
                </a:lnTo>
                <a:lnTo>
                  <a:pt x="694143" y="135115"/>
                </a:lnTo>
                <a:lnTo>
                  <a:pt x="688009" y="130619"/>
                </a:lnTo>
                <a:lnTo>
                  <a:pt x="681850" y="124320"/>
                </a:lnTo>
                <a:lnTo>
                  <a:pt x="661174" y="145122"/>
                </a:lnTo>
                <a:lnTo>
                  <a:pt x="671753" y="155651"/>
                </a:lnTo>
                <a:lnTo>
                  <a:pt x="682828" y="163169"/>
                </a:lnTo>
                <a:lnTo>
                  <a:pt x="694372" y="167678"/>
                </a:lnTo>
                <a:lnTo>
                  <a:pt x="706412" y="169176"/>
                </a:lnTo>
                <a:lnTo>
                  <a:pt x="713828" y="168541"/>
                </a:lnTo>
                <a:lnTo>
                  <a:pt x="747661" y="143598"/>
                </a:lnTo>
                <a:lnTo>
                  <a:pt x="759510" y="118262"/>
                </a:lnTo>
                <a:lnTo>
                  <a:pt x="803541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5" name="object 55" descr=""/>
          <p:cNvGrpSpPr/>
          <p:nvPr/>
        </p:nvGrpSpPr>
        <p:grpSpPr>
          <a:xfrm>
            <a:off x="9010484" y="991971"/>
            <a:ext cx="286385" cy="165735"/>
            <a:chOff x="9010484" y="991971"/>
            <a:chExt cx="286385" cy="165735"/>
          </a:xfrm>
        </p:grpSpPr>
        <p:pic>
          <p:nvPicPr>
            <p:cNvPr id="56" name="object 5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39427" y="991971"/>
              <a:ext cx="157378" cy="16535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10484" y="991971"/>
              <a:ext cx="98259" cy="165353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9382683" y="947559"/>
            <a:ext cx="1187450" cy="213995"/>
            <a:chOff x="9382683" y="947559"/>
            <a:chExt cx="1187450" cy="213995"/>
          </a:xfrm>
        </p:grpSpPr>
        <p:sp>
          <p:nvSpPr>
            <p:cNvPr id="59" name="object 59" descr=""/>
            <p:cNvSpPr/>
            <p:nvPr/>
          </p:nvSpPr>
          <p:spPr>
            <a:xfrm>
              <a:off x="9382684" y="991971"/>
              <a:ext cx="523875" cy="169545"/>
            </a:xfrm>
            <a:custGeom>
              <a:avLst/>
              <a:gdLst/>
              <a:ahLst/>
              <a:cxnLst/>
              <a:rect l="l" t="t" r="r" b="b"/>
              <a:pathLst>
                <a:path w="523875" h="169544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  <a:path w="523875" h="169544">
                  <a:moveTo>
                    <a:pt x="239242" y="0"/>
                  </a:moveTo>
                  <a:lnTo>
                    <a:pt x="206870" y="0"/>
                  </a:lnTo>
                  <a:lnTo>
                    <a:pt x="174967" y="92202"/>
                  </a:lnTo>
                  <a:lnTo>
                    <a:pt x="136004" y="0"/>
                  </a:lnTo>
                  <a:lnTo>
                    <a:pt x="100469" y="0"/>
                  </a:lnTo>
                  <a:lnTo>
                    <a:pt x="159207" y="127406"/>
                  </a:lnTo>
                  <a:lnTo>
                    <a:pt x="155981" y="131432"/>
                  </a:lnTo>
                  <a:lnTo>
                    <a:pt x="153200" y="134327"/>
                  </a:lnTo>
                  <a:lnTo>
                    <a:pt x="148551" y="137833"/>
                  </a:lnTo>
                  <a:lnTo>
                    <a:pt x="145580" y="138709"/>
                  </a:lnTo>
                  <a:lnTo>
                    <a:pt x="141986" y="138709"/>
                  </a:lnTo>
                  <a:lnTo>
                    <a:pt x="135928" y="137820"/>
                  </a:lnTo>
                  <a:lnTo>
                    <a:pt x="129844" y="135115"/>
                  </a:lnTo>
                  <a:lnTo>
                    <a:pt x="123710" y="130619"/>
                  </a:lnTo>
                  <a:lnTo>
                    <a:pt x="117551" y="124320"/>
                  </a:lnTo>
                  <a:lnTo>
                    <a:pt x="96875" y="145122"/>
                  </a:lnTo>
                  <a:lnTo>
                    <a:pt x="107454" y="155651"/>
                  </a:lnTo>
                  <a:lnTo>
                    <a:pt x="118529" y="163169"/>
                  </a:lnTo>
                  <a:lnTo>
                    <a:pt x="130073" y="167678"/>
                  </a:lnTo>
                  <a:lnTo>
                    <a:pt x="142113" y="169176"/>
                  </a:lnTo>
                  <a:lnTo>
                    <a:pt x="149529" y="168541"/>
                  </a:lnTo>
                  <a:lnTo>
                    <a:pt x="183362" y="143598"/>
                  </a:lnTo>
                  <a:lnTo>
                    <a:pt x="195211" y="118262"/>
                  </a:lnTo>
                  <a:lnTo>
                    <a:pt x="239242" y="0"/>
                  </a:lnTo>
                  <a:close/>
                </a:path>
                <a:path w="523875" h="169544">
                  <a:moveTo>
                    <a:pt x="401218" y="165354"/>
                  </a:moveTo>
                  <a:lnTo>
                    <a:pt x="337629" y="0"/>
                  </a:lnTo>
                  <a:lnTo>
                    <a:pt x="305701" y="0"/>
                  </a:lnTo>
                  <a:lnTo>
                    <a:pt x="241884" y="165354"/>
                  </a:lnTo>
                  <a:lnTo>
                    <a:pt x="275272" y="165354"/>
                  </a:lnTo>
                  <a:lnTo>
                    <a:pt x="321843" y="43776"/>
                  </a:lnTo>
                  <a:lnTo>
                    <a:pt x="367614" y="165354"/>
                  </a:lnTo>
                  <a:lnTo>
                    <a:pt x="401218" y="165354"/>
                  </a:lnTo>
                  <a:close/>
                </a:path>
                <a:path w="523875" h="169544">
                  <a:moveTo>
                    <a:pt x="523494" y="114998"/>
                  </a:moveTo>
                  <a:lnTo>
                    <a:pt x="508939" y="78384"/>
                  </a:lnTo>
                  <a:lnTo>
                    <a:pt x="492353" y="67424"/>
                  </a:lnTo>
                  <a:lnTo>
                    <a:pt x="492353" y="113982"/>
                  </a:lnTo>
                  <a:lnTo>
                    <a:pt x="492353" y="121780"/>
                  </a:lnTo>
                  <a:lnTo>
                    <a:pt x="459536" y="135343"/>
                  </a:lnTo>
                  <a:lnTo>
                    <a:pt x="451662" y="135343"/>
                  </a:lnTo>
                  <a:lnTo>
                    <a:pt x="451662" y="90487"/>
                  </a:lnTo>
                  <a:lnTo>
                    <a:pt x="458177" y="90487"/>
                  </a:lnTo>
                  <a:lnTo>
                    <a:pt x="473125" y="91960"/>
                  </a:lnTo>
                  <a:lnTo>
                    <a:pt x="483806" y="96367"/>
                  </a:lnTo>
                  <a:lnTo>
                    <a:pt x="490207" y="103708"/>
                  </a:lnTo>
                  <a:lnTo>
                    <a:pt x="492353" y="113982"/>
                  </a:lnTo>
                  <a:lnTo>
                    <a:pt x="492353" y="67424"/>
                  </a:lnTo>
                  <a:lnTo>
                    <a:pt x="458520" y="62382"/>
                  </a:lnTo>
                  <a:lnTo>
                    <a:pt x="451662" y="62382"/>
                  </a:lnTo>
                  <a:lnTo>
                    <a:pt x="451662" y="0"/>
                  </a:lnTo>
                  <a:lnTo>
                    <a:pt x="420179" y="0"/>
                  </a:lnTo>
                  <a:lnTo>
                    <a:pt x="420179" y="165354"/>
                  </a:lnTo>
                  <a:lnTo>
                    <a:pt x="466496" y="165354"/>
                  </a:lnTo>
                  <a:lnTo>
                    <a:pt x="475437" y="165049"/>
                  </a:lnTo>
                  <a:lnTo>
                    <a:pt x="515289" y="143776"/>
                  </a:lnTo>
                  <a:lnTo>
                    <a:pt x="522973" y="123164"/>
                  </a:lnTo>
                  <a:lnTo>
                    <a:pt x="523494" y="11499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519" y="987805"/>
              <a:ext cx="160185" cy="17368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13467" y="987818"/>
              <a:ext cx="306209" cy="17367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449242" y="947559"/>
              <a:ext cx="120510" cy="209765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10663720" y="987805"/>
            <a:ext cx="1059180" cy="173990"/>
            <a:chOff x="10663720" y="987805"/>
            <a:chExt cx="1059180" cy="173990"/>
          </a:xfrm>
        </p:grpSpPr>
        <p:pic>
          <p:nvPicPr>
            <p:cNvPr id="64" name="object 6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63720" y="987818"/>
              <a:ext cx="171881" cy="173672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10865142" y="987805"/>
              <a:ext cx="716280" cy="173990"/>
            </a:xfrm>
            <a:custGeom>
              <a:avLst/>
              <a:gdLst/>
              <a:ahLst/>
              <a:cxnLst/>
              <a:rect l="l" t="t" r="r" b="b"/>
              <a:pathLst>
                <a:path w="716279" h="173990">
                  <a:moveTo>
                    <a:pt x="103428" y="118706"/>
                  </a:moveTo>
                  <a:lnTo>
                    <a:pt x="89903" y="82664"/>
                  </a:lnTo>
                  <a:lnTo>
                    <a:pt x="72402" y="71132"/>
                  </a:lnTo>
                  <a:lnTo>
                    <a:pt x="72402" y="118706"/>
                  </a:lnTo>
                  <a:lnTo>
                    <a:pt x="72402" y="125082"/>
                  </a:lnTo>
                  <a:lnTo>
                    <a:pt x="39357" y="139509"/>
                  </a:lnTo>
                  <a:lnTo>
                    <a:pt x="31483" y="139509"/>
                  </a:lnTo>
                  <a:lnTo>
                    <a:pt x="31483" y="94653"/>
                  </a:lnTo>
                  <a:lnTo>
                    <a:pt x="37998" y="94653"/>
                  </a:lnTo>
                  <a:lnTo>
                    <a:pt x="53047" y="96164"/>
                  </a:lnTo>
                  <a:lnTo>
                    <a:pt x="63792" y="100672"/>
                  </a:lnTo>
                  <a:lnTo>
                    <a:pt x="70243" y="108191"/>
                  </a:lnTo>
                  <a:lnTo>
                    <a:pt x="72402" y="118706"/>
                  </a:lnTo>
                  <a:lnTo>
                    <a:pt x="72402" y="71132"/>
                  </a:lnTo>
                  <a:lnTo>
                    <a:pt x="65392" y="69151"/>
                  </a:lnTo>
                  <a:lnTo>
                    <a:pt x="57327" y="67703"/>
                  </a:lnTo>
                  <a:lnTo>
                    <a:pt x="48310" y="66840"/>
                  </a:lnTo>
                  <a:lnTo>
                    <a:pt x="38341" y="66548"/>
                  </a:lnTo>
                  <a:lnTo>
                    <a:pt x="31483" y="66548"/>
                  </a:lnTo>
                  <a:lnTo>
                    <a:pt x="31483" y="34848"/>
                  </a:lnTo>
                  <a:lnTo>
                    <a:pt x="86448" y="34848"/>
                  </a:lnTo>
                  <a:lnTo>
                    <a:pt x="86448" y="4165"/>
                  </a:lnTo>
                  <a:lnTo>
                    <a:pt x="0" y="4165"/>
                  </a:lnTo>
                  <a:lnTo>
                    <a:pt x="0" y="169519"/>
                  </a:lnTo>
                  <a:lnTo>
                    <a:pt x="46316" y="169519"/>
                  </a:lnTo>
                  <a:lnTo>
                    <a:pt x="86283" y="158750"/>
                  </a:lnTo>
                  <a:lnTo>
                    <a:pt x="100076" y="139509"/>
                  </a:lnTo>
                  <a:lnTo>
                    <a:pt x="101765" y="134264"/>
                  </a:lnTo>
                  <a:lnTo>
                    <a:pt x="103009" y="126936"/>
                  </a:lnTo>
                  <a:lnTo>
                    <a:pt x="103428" y="118706"/>
                  </a:lnTo>
                  <a:close/>
                </a:path>
                <a:path w="716279" h="173990">
                  <a:moveTo>
                    <a:pt x="271729" y="169519"/>
                  </a:moveTo>
                  <a:lnTo>
                    <a:pt x="208140" y="4165"/>
                  </a:lnTo>
                  <a:lnTo>
                    <a:pt x="176212" y="4165"/>
                  </a:lnTo>
                  <a:lnTo>
                    <a:pt x="112395" y="169519"/>
                  </a:lnTo>
                  <a:lnTo>
                    <a:pt x="145783" y="169519"/>
                  </a:lnTo>
                  <a:lnTo>
                    <a:pt x="192354" y="47942"/>
                  </a:lnTo>
                  <a:lnTo>
                    <a:pt x="238125" y="169519"/>
                  </a:lnTo>
                  <a:lnTo>
                    <a:pt x="271729" y="169519"/>
                  </a:lnTo>
                  <a:close/>
                </a:path>
                <a:path w="716279" h="173990">
                  <a:moveTo>
                    <a:pt x="436791" y="169519"/>
                  </a:moveTo>
                  <a:lnTo>
                    <a:pt x="423684" y="135458"/>
                  </a:lnTo>
                  <a:lnTo>
                    <a:pt x="411886" y="104775"/>
                  </a:lnTo>
                  <a:lnTo>
                    <a:pt x="390042" y="48006"/>
                  </a:lnTo>
                  <a:lnTo>
                    <a:pt x="379476" y="20523"/>
                  </a:lnTo>
                  <a:lnTo>
                    <a:pt x="379476" y="104775"/>
                  </a:lnTo>
                  <a:lnTo>
                    <a:pt x="335241" y="104775"/>
                  </a:lnTo>
                  <a:lnTo>
                    <a:pt x="357428" y="48006"/>
                  </a:lnTo>
                  <a:lnTo>
                    <a:pt x="379476" y="104775"/>
                  </a:lnTo>
                  <a:lnTo>
                    <a:pt x="379476" y="20523"/>
                  </a:lnTo>
                  <a:lnTo>
                    <a:pt x="373189" y="4165"/>
                  </a:lnTo>
                  <a:lnTo>
                    <a:pt x="341274" y="4165"/>
                  </a:lnTo>
                  <a:lnTo>
                    <a:pt x="277507" y="169519"/>
                  </a:lnTo>
                  <a:lnTo>
                    <a:pt x="310210" y="169519"/>
                  </a:lnTo>
                  <a:lnTo>
                    <a:pt x="323672" y="135458"/>
                  </a:lnTo>
                  <a:lnTo>
                    <a:pt x="391134" y="135458"/>
                  </a:lnTo>
                  <a:lnTo>
                    <a:pt x="404075" y="169519"/>
                  </a:lnTo>
                  <a:lnTo>
                    <a:pt x="436791" y="169519"/>
                  </a:lnTo>
                  <a:close/>
                </a:path>
                <a:path w="716279" h="173990">
                  <a:moveTo>
                    <a:pt x="613105" y="33223"/>
                  </a:moveTo>
                  <a:lnTo>
                    <a:pt x="580453" y="8636"/>
                  </a:lnTo>
                  <a:lnTo>
                    <a:pt x="541045" y="0"/>
                  </a:lnTo>
                  <a:lnTo>
                    <a:pt x="529209" y="736"/>
                  </a:lnTo>
                  <a:lnTo>
                    <a:pt x="486308" y="18021"/>
                  </a:lnTo>
                  <a:lnTo>
                    <a:pt x="459206" y="52565"/>
                  </a:lnTo>
                  <a:lnTo>
                    <a:pt x="452920" y="86563"/>
                  </a:lnTo>
                  <a:lnTo>
                    <a:pt x="454444" y="104813"/>
                  </a:lnTo>
                  <a:lnTo>
                    <a:pt x="477481" y="149225"/>
                  </a:lnTo>
                  <a:lnTo>
                    <a:pt x="522185" y="172161"/>
                  </a:lnTo>
                  <a:lnTo>
                    <a:pt x="540600" y="173685"/>
                  </a:lnTo>
                  <a:lnTo>
                    <a:pt x="550760" y="173253"/>
                  </a:lnTo>
                  <a:lnTo>
                    <a:pt x="594601" y="157111"/>
                  </a:lnTo>
                  <a:lnTo>
                    <a:pt x="584428" y="125933"/>
                  </a:lnTo>
                  <a:lnTo>
                    <a:pt x="578053" y="131102"/>
                  </a:lnTo>
                  <a:lnTo>
                    <a:pt x="541108" y="143433"/>
                  </a:lnTo>
                  <a:lnTo>
                    <a:pt x="533260" y="142989"/>
                  </a:lnTo>
                  <a:lnTo>
                    <a:pt x="495541" y="122059"/>
                  </a:lnTo>
                  <a:lnTo>
                    <a:pt x="484390" y="86614"/>
                  </a:lnTo>
                  <a:lnTo>
                    <a:pt x="485394" y="75222"/>
                  </a:lnTo>
                  <a:lnTo>
                    <a:pt x="509193" y="39585"/>
                  </a:lnTo>
                  <a:lnTo>
                    <a:pt x="540550" y="30467"/>
                  </a:lnTo>
                  <a:lnTo>
                    <a:pt x="554228" y="31953"/>
                  </a:lnTo>
                  <a:lnTo>
                    <a:pt x="567220" y="36410"/>
                  </a:lnTo>
                  <a:lnTo>
                    <a:pt x="579501" y="43827"/>
                  </a:lnTo>
                  <a:lnTo>
                    <a:pt x="591096" y="54203"/>
                  </a:lnTo>
                  <a:lnTo>
                    <a:pt x="613105" y="33223"/>
                  </a:lnTo>
                  <a:close/>
                </a:path>
                <a:path w="716279" h="173990">
                  <a:moveTo>
                    <a:pt x="715733" y="4165"/>
                  </a:moveTo>
                  <a:lnTo>
                    <a:pt x="624344" y="4165"/>
                  </a:lnTo>
                  <a:lnTo>
                    <a:pt x="624344" y="34645"/>
                  </a:lnTo>
                  <a:lnTo>
                    <a:pt x="653681" y="34645"/>
                  </a:lnTo>
                  <a:lnTo>
                    <a:pt x="653681" y="169265"/>
                  </a:lnTo>
                  <a:lnTo>
                    <a:pt x="685609" y="169265"/>
                  </a:lnTo>
                  <a:lnTo>
                    <a:pt x="685609" y="34645"/>
                  </a:lnTo>
                  <a:lnTo>
                    <a:pt x="715733" y="34645"/>
                  </a:lnTo>
                  <a:lnTo>
                    <a:pt x="715733" y="416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02351" y="991971"/>
              <a:ext cx="120510" cy="165353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5370233" y="1235735"/>
            <a:ext cx="1083945" cy="194310"/>
            <a:chOff x="5370233" y="1235735"/>
            <a:chExt cx="1083945" cy="194310"/>
          </a:xfrm>
        </p:grpSpPr>
        <p:pic>
          <p:nvPicPr>
            <p:cNvPr id="68" name="object 6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0233" y="1235735"/>
              <a:ext cx="285635" cy="17367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85421" y="1239901"/>
              <a:ext cx="253949" cy="16535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66904" y="1239888"/>
              <a:ext cx="276758" cy="19009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63893" y="1239901"/>
              <a:ext cx="120510" cy="165353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422047" y="1332611"/>
              <a:ext cx="32384" cy="72390"/>
            </a:xfrm>
            <a:custGeom>
              <a:avLst/>
              <a:gdLst/>
              <a:ahLst/>
              <a:cxnLst/>
              <a:rect l="l" t="t" r="r" b="b"/>
              <a:pathLst>
                <a:path w="32385" h="72390">
                  <a:moveTo>
                    <a:pt x="0" y="72389"/>
                  </a:moveTo>
                  <a:lnTo>
                    <a:pt x="31927" y="72389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7238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/>
          <p:nvPr/>
        </p:nvSpPr>
        <p:spPr>
          <a:xfrm>
            <a:off x="6422047" y="1239900"/>
            <a:ext cx="308610" cy="165100"/>
          </a:xfrm>
          <a:custGeom>
            <a:avLst/>
            <a:gdLst/>
            <a:ahLst/>
            <a:cxnLst/>
            <a:rect l="l" t="t" r="r" b="b"/>
            <a:pathLst>
              <a:path w="308609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  <a:path w="308609" h="165100">
                <a:moveTo>
                  <a:pt x="247091" y="0"/>
                </a:moveTo>
                <a:lnTo>
                  <a:pt x="156832" y="0"/>
                </a:lnTo>
                <a:lnTo>
                  <a:pt x="156832" y="30480"/>
                </a:lnTo>
                <a:lnTo>
                  <a:pt x="156832" y="60960"/>
                </a:lnTo>
                <a:lnTo>
                  <a:pt x="156832" y="91440"/>
                </a:lnTo>
                <a:lnTo>
                  <a:pt x="156832" y="134620"/>
                </a:lnTo>
                <a:lnTo>
                  <a:pt x="156832" y="165100"/>
                </a:lnTo>
                <a:lnTo>
                  <a:pt x="247091" y="165100"/>
                </a:lnTo>
                <a:lnTo>
                  <a:pt x="247091" y="134620"/>
                </a:lnTo>
                <a:lnTo>
                  <a:pt x="188074" y="134620"/>
                </a:lnTo>
                <a:lnTo>
                  <a:pt x="188074" y="91440"/>
                </a:lnTo>
                <a:lnTo>
                  <a:pt x="247091" y="91440"/>
                </a:lnTo>
                <a:lnTo>
                  <a:pt x="247091" y="60960"/>
                </a:lnTo>
                <a:lnTo>
                  <a:pt x="188074" y="60960"/>
                </a:lnTo>
                <a:lnTo>
                  <a:pt x="188074" y="30480"/>
                </a:lnTo>
                <a:lnTo>
                  <a:pt x="247091" y="30480"/>
                </a:lnTo>
                <a:lnTo>
                  <a:pt x="247091" y="0"/>
                </a:lnTo>
                <a:close/>
              </a:path>
              <a:path w="308609" h="165100">
                <a:moveTo>
                  <a:pt x="308241" y="92710"/>
                </a:moveTo>
                <a:lnTo>
                  <a:pt x="276313" y="92710"/>
                </a:lnTo>
                <a:lnTo>
                  <a:pt x="276313" y="165100"/>
                </a:lnTo>
                <a:lnTo>
                  <a:pt x="308241" y="165100"/>
                </a:lnTo>
                <a:lnTo>
                  <a:pt x="308241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4" name="object 74" descr=""/>
          <p:cNvGrpSpPr/>
          <p:nvPr/>
        </p:nvGrpSpPr>
        <p:grpSpPr>
          <a:xfrm>
            <a:off x="6698360" y="1239900"/>
            <a:ext cx="405765" cy="165735"/>
            <a:chOff x="6698360" y="1239900"/>
            <a:chExt cx="405765" cy="165735"/>
          </a:xfrm>
        </p:grpSpPr>
        <p:sp>
          <p:nvSpPr>
            <p:cNvPr id="75" name="object 75" descr=""/>
            <p:cNvSpPr/>
            <p:nvPr/>
          </p:nvSpPr>
          <p:spPr>
            <a:xfrm>
              <a:off x="6698361" y="1239900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54951" y="1239900"/>
              <a:ext cx="120510" cy="16535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7013346" y="1239900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7197242" y="1239900"/>
            <a:ext cx="324485" cy="189865"/>
          </a:xfrm>
          <a:custGeom>
            <a:avLst/>
            <a:gdLst/>
            <a:ahLst/>
            <a:cxnLst/>
            <a:rect l="l" t="t" r="r" b="b"/>
            <a:pathLst>
              <a:path w="324484" h="189865">
                <a:moveTo>
                  <a:pt x="152768" y="137414"/>
                </a:moveTo>
                <a:lnTo>
                  <a:pt x="119151" y="137414"/>
                </a:lnTo>
                <a:lnTo>
                  <a:pt x="119151" y="254"/>
                </a:lnTo>
                <a:lnTo>
                  <a:pt x="87337" y="254"/>
                </a:lnTo>
                <a:lnTo>
                  <a:pt x="87337" y="137414"/>
                </a:lnTo>
                <a:lnTo>
                  <a:pt x="31927" y="137414"/>
                </a:lnTo>
                <a:lnTo>
                  <a:pt x="31927" y="254"/>
                </a:lnTo>
                <a:lnTo>
                  <a:pt x="0" y="254"/>
                </a:lnTo>
                <a:lnTo>
                  <a:pt x="0" y="137414"/>
                </a:lnTo>
                <a:lnTo>
                  <a:pt x="0" y="165354"/>
                </a:lnTo>
                <a:lnTo>
                  <a:pt x="123317" y="165354"/>
                </a:lnTo>
                <a:lnTo>
                  <a:pt x="123317" y="189484"/>
                </a:lnTo>
                <a:lnTo>
                  <a:pt x="152768" y="189484"/>
                </a:lnTo>
                <a:lnTo>
                  <a:pt x="152768" y="165354"/>
                </a:lnTo>
                <a:lnTo>
                  <a:pt x="152768" y="137414"/>
                </a:lnTo>
                <a:close/>
              </a:path>
              <a:path w="324484" h="189865">
                <a:moveTo>
                  <a:pt x="263156" y="0"/>
                </a:moveTo>
                <a:lnTo>
                  <a:pt x="172897" y="0"/>
                </a:lnTo>
                <a:lnTo>
                  <a:pt x="172897" y="30480"/>
                </a:lnTo>
                <a:lnTo>
                  <a:pt x="172897" y="60960"/>
                </a:lnTo>
                <a:lnTo>
                  <a:pt x="172897" y="91440"/>
                </a:lnTo>
                <a:lnTo>
                  <a:pt x="172897" y="134620"/>
                </a:lnTo>
                <a:lnTo>
                  <a:pt x="172897" y="165100"/>
                </a:lnTo>
                <a:lnTo>
                  <a:pt x="263156" y="165100"/>
                </a:lnTo>
                <a:lnTo>
                  <a:pt x="263156" y="134620"/>
                </a:lnTo>
                <a:lnTo>
                  <a:pt x="204139" y="134620"/>
                </a:lnTo>
                <a:lnTo>
                  <a:pt x="204139" y="91440"/>
                </a:lnTo>
                <a:lnTo>
                  <a:pt x="263156" y="91440"/>
                </a:lnTo>
                <a:lnTo>
                  <a:pt x="263156" y="60960"/>
                </a:lnTo>
                <a:lnTo>
                  <a:pt x="204139" y="60960"/>
                </a:lnTo>
                <a:lnTo>
                  <a:pt x="204139" y="30480"/>
                </a:lnTo>
                <a:lnTo>
                  <a:pt x="263156" y="30480"/>
                </a:lnTo>
                <a:lnTo>
                  <a:pt x="263156" y="0"/>
                </a:lnTo>
                <a:close/>
              </a:path>
              <a:path w="324484" h="189865">
                <a:moveTo>
                  <a:pt x="324319" y="92710"/>
                </a:moveTo>
                <a:lnTo>
                  <a:pt x="292392" y="92710"/>
                </a:lnTo>
                <a:lnTo>
                  <a:pt x="292392" y="165100"/>
                </a:lnTo>
                <a:lnTo>
                  <a:pt x="324319" y="165100"/>
                </a:lnTo>
                <a:lnTo>
                  <a:pt x="324319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489635" y="1239900"/>
            <a:ext cx="119380" cy="165100"/>
          </a:xfrm>
          <a:custGeom>
            <a:avLst/>
            <a:gdLst/>
            <a:ahLst/>
            <a:cxnLst/>
            <a:rect l="l" t="t" r="r" b="b"/>
            <a:pathLst>
              <a:path w="119379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0" name="object 80" descr=""/>
          <p:cNvGrpSpPr/>
          <p:nvPr/>
        </p:nvGrpSpPr>
        <p:grpSpPr>
          <a:xfrm>
            <a:off x="7630045" y="1235735"/>
            <a:ext cx="539115" cy="173990"/>
            <a:chOff x="7630045" y="1235735"/>
            <a:chExt cx="539115" cy="173990"/>
          </a:xfrm>
        </p:grpSpPr>
        <p:sp>
          <p:nvSpPr>
            <p:cNvPr id="81" name="object 81" descr=""/>
            <p:cNvSpPr/>
            <p:nvPr/>
          </p:nvSpPr>
          <p:spPr>
            <a:xfrm>
              <a:off x="7630046" y="1239900"/>
              <a:ext cx="91440" cy="165100"/>
            </a:xfrm>
            <a:custGeom>
              <a:avLst/>
              <a:gdLst/>
              <a:ahLst/>
              <a:cxnLst/>
              <a:rect l="l" t="t" r="r" b="b"/>
              <a:pathLst>
                <a:path w="91440" h="165100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2898" y="1239901"/>
              <a:ext cx="98259" cy="16535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63751" y="1235735"/>
              <a:ext cx="171881" cy="173672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65287" y="1239901"/>
              <a:ext cx="103543" cy="165353"/>
            </a:xfrm>
            <a:prstGeom prst="rect">
              <a:avLst/>
            </a:prstGeom>
          </p:spPr>
        </p:pic>
      </p:grpSp>
      <p:grpSp>
        <p:nvGrpSpPr>
          <p:cNvPr id="85" name="object 85" descr=""/>
          <p:cNvGrpSpPr/>
          <p:nvPr/>
        </p:nvGrpSpPr>
        <p:grpSpPr>
          <a:xfrm>
            <a:off x="8263128" y="1235405"/>
            <a:ext cx="676275" cy="174625"/>
            <a:chOff x="8263128" y="1235405"/>
            <a:chExt cx="676275" cy="174625"/>
          </a:xfrm>
        </p:grpSpPr>
        <p:pic>
          <p:nvPicPr>
            <p:cNvPr id="86" name="object 8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263128" y="1235405"/>
              <a:ext cx="392328" cy="174015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85454" y="1239901"/>
              <a:ext cx="103543" cy="165353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18892" y="1239901"/>
              <a:ext cx="120510" cy="165353"/>
            </a:xfrm>
            <a:prstGeom prst="rect">
              <a:avLst/>
            </a:prstGeom>
          </p:spPr>
        </p:pic>
      </p:grpSp>
      <p:grpSp>
        <p:nvGrpSpPr>
          <p:cNvPr id="89" name="object 89" descr=""/>
          <p:cNvGrpSpPr/>
          <p:nvPr/>
        </p:nvGrpSpPr>
        <p:grpSpPr>
          <a:xfrm>
            <a:off x="8960866" y="1239900"/>
            <a:ext cx="368935" cy="165735"/>
            <a:chOff x="8960866" y="1239900"/>
            <a:chExt cx="368935" cy="165735"/>
          </a:xfrm>
        </p:grpSpPr>
        <p:sp>
          <p:nvSpPr>
            <p:cNvPr id="90" name="object 90" descr=""/>
            <p:cNvSpPr/>
            <p:nvPr/>
          </p:nvSpPr>
          <p:spPr>
            <a:xfrm>
              <a:off x="8960866" y="1239900"/>
              <a:ext cx="91440" cy="165100"/>
            </a:xfrm>
            <a:custGeom>
              <a:avLst/>
              <a:gdLst/>
              <a:ahLst/>
              <a:cxnLst/>
              <a:rect l="l" t="t" r="r" b="b"/>
              <a:pathLst>
                <a:path w="91440" h="165100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73731" y="1239900"/>
              <a:ext cx="120510" cy="165353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222397" y="1239900"/>
              <a:ext cx="106959" cy="165353"/>
            </a:xfrm>
            <a:prstGeom prst="rect">
              <a:avLst/>
            </a:prstGeom>
          </p:spPr>
        </p:pic>
      </p:grpSp>
      <p:grpSp>
        <p:nvGrpSpPr>
          <p:cNvPr id="93" name="object 93" descr=""/>
          <p:cNvGrpSpPr/>
          <p:nvPr/>
        </p:nvGrpSpPr>
        <p:grpSpPr>
          <a:xfrm>
            <a:off x="9431756" y="1239900"/>
            <a:ext cx="1233170" cy="169545"/>
            <a:chOff x="9431756" y="1239900"/>
            <a:chExt cx="1233170" cy="169545"/>
          </a:xfrm>
        </p:grpSpPr>
        <p:sp>
          <p:nvSpPr>
            <p:cNvPr id="94" name="object 94" descr=""/>
            <p:cNvSpPr/>
            <p:nvPr/>
          </p:nvSpPr>
          <p:spPr>
            <a:xfrm>
              <a:off x="9431757" y="1239900"/>
              <a:ext cx="803910" cy="169545"/>
            </a:xfrm>
            <a:custGeom>
              <a:avLst/>
              <a:gdLst/>
              <a:ahLst/>
              <a:cxnLst/>
              <a:rect l="l" t="t" r="r" b="b"/>
              <a:pathLst>
                <a:path w="803909" h="169544">
                  <a:moveTo>
                    <a:pt x="120116" y="165354"/>
                  </a:moveTo>
                  <a:lnTo>
                    <a:pt x="56743" y="73799"/>
                  </a:lnTo>
                  <a:lnTo>
                    <a:pt x="114490" y="0"/>
                  </a:lnTo>
                  <a:lnTo>
                    <a:pt x="76708" y="0"/>
                  </a:lnTo>
                  <a:lnTo>
                    <a:pt x="31813" y="56997"/>
                  </a:lnTo>
                  <a:lnTo>
                    <a:pt x="31813" y="0"/>
                  </a:lnTo>
                  <a:lnTo>
                    <a:pt x="0" y="0"/>
                  </a:lnTo>
                  <a:lnTo>
                    <a:pt x="0" y="165354"/>
                  </a:lnTo>
                  <a:lnTo>
                    <a:pt x="31813" y="165354"/>
                  </a:lnTo>
                  <a:lnTo>
                    <a:pt x="31813" y="91884"/>
                  </a:lnTo>
                  <a:lnTo>
                    <a:pt x="82791" y="165354"/>
                  </a:lnTo>
                  <a:lnTo>
                    <a:pt x="120116" y="165354"/>
                  </a:lnTo>
                  <a:close/>
                </a:path>
                <a:path w="803909" h="169544">
                  <a:moveTo>
                    <a:pt x="268808" y="0"/>
                  </a:moveTo>
                  <a:lnTo>
                    <a:pt x="236435" y="0"/>
                  </a:lnTo>
                  <a:lnTo>
                    <a:pt x="204533" y="92202"/>
                  </a:lnTo>
                  <a:lnTo>
                    <a:pt x="165569" y="0"/>
                  </a:lnTo>
                  <a:lnTo>
                    <a:pt x="130035" y="0"/>
                  </a:lnTo>
                  <a:lnTo>
                    <a:pt x="188772" y="127406"/>
                  </a:lnTo>
                  <a:lnTo>
                    <a:pt x="185547" y="131432"/>
                  </a:lnTo>
                  <a:lnTo>
                    <a:pt x="182765" y="134327"/>
                  </a:lnTo>
                  <a:lnTo>
                    <a:pt x="178117" y="137833"/>
                  </a:lnTo>
                  <a:lnTo>
                    <a:pt x="175145" y="138709"/>
                  </a:lnTo>
                  <a:lnTo>
                    <a:pt x="171551" y="138709"/>
                  </a:lnTo>
                  <a:lnTo>
                    <a:pt x="165493" y="137820"/>
                  </a:lnTo>
                  <a:lnTo>
                    <a:pt x="159410" y="135115"/>
                  </a:lnTo>
                  <a:lnTo>
                    <a:pt x="153276" y="130619"/>
                  </a:lnTo>
                  <a:lnTo>
                    <a:pt x="147116" y="124320"/>
                  </a:lnTo>
                  <a:lnTo>
                    <a:pt x="126441" y="145122"/>
                  </a:lnTo>
                  <a:lnTo>
                    <a:pt x="137020" y="155651"/>
                  </a:lnTo>
                  <a:lnTo>
                    <a:pt x="148094" y="163169"/>
                  </a:lnTo>
                  <a:lnTo>
                    <a:pt x="159639" y="167678"/>
                  </a:lnTo>
                  <a:lnTo>
                    <a:pt x="171678" y="169176"/>
                  </a:lnTo>
                  <a:lnTo>
                    <a:pt x="179095" y="168541"/>
                  </a:lnTo>
                  <a:lnTo>
                    <a:pt x="212928" y="143598"/>
                  </a:lnTo>
                  <a:lnTo>
                    <a:pt x="224777" y="118262"/>
                  </a:lnTo>
                  <a:lnTo>
                    <a:pt x="268808" y="0"/>
                  </a:lnTo>
                  <a:close/>
                </a:path>
                <a:path w="803909" h="169544">
                  <a:moveTo>
                    <a:pt x="430784" y="165354"/>
                  </a:moveTo>
                  <a:lnTo>
                    <a:pt x="367195" y="0"/>
                  </a:lnTo>
                  <a:lnTo>
                    <a:pt x="335267" y="0"/>
                  </a:lnTo>
                  <a:lnTo>
                    <a:pt x="271449" y="165354"/>
                  </a:lnTo>
                  <a:lnTo>
                    <a:pt x="304838" y="165354"/>
                  </a:lnTo>
                  <a:lnTo>
                    <a:pt x="351409" y="43776"/>
                  </a:lnTo>
                  <a:lnTo>
                    <a:pt x="397179" y="165354"/>
                  </a:lnTo>
                  <a:lnTo>
                    <a:pt x="430784" y="165354"/>
                  </a:lnTo>
                  <a:close/>
                </a:path>
                <a:path w="803909" h="169544">
                  <a:moveTo>
                    <a:pt x="553059" y="114998"/>
                  </a:moveTo>
                  <a:lnTo>
                    <a:pt x="538505" y="78384"/>
                  </a:lnTo>
                  <a:lnTo>
                    <a:pt x="521919" y="67424"/>
                  </a:lnTo>
                  <a:lnTo>
                    <a:pt x="521919" y="113982"/>
                  </a:lnTo>
                  <a:lnTo>
                    <a:pt x="521919" y="121780"/>
                  </a:lnTo>
                  <a:lnTo>
                    <a:pt x="489102" y="135343"/>
                  </a:lnTo>
                  <a:lnTo>
                    <a:pt x="481228" y="135343"/>
                  </a:lnTo>
                  <a:lnTo>
                    <a:pt x="481228" y="90487"/>
                  </a:lnTo>
                  <a:lnTo>
                    <a:pt x="487743" y="90487"/>
                  </a:lnTo>
                  <a:lnTo>
                    <a:pt x="502691" y="91960"/>
                  </a:lnTo>
                  <a:lnTo>
                    <a:pt x="513372" y="96367"/>
                  </a:lnTo>
                  <a:lnTo>
                    <a:pt x="519772" y="103708"/>
                  </a:lnTo>
                  <a:lnTo>
                    <a:pt x="521919" y="113982"/>
                  </a:lnTo>
                  <a:lnTo>
                    <a:pt x="521919" y="67424"/>
                  </a:lnTo>
                  <a:lnTo>
                    <a:pt x="488086" y="62382"/>
                  </a:lnTo>
                  <a:lnTo>
                    <a:pt x="481228" y="62382"/>
                  </a:lnTo>
                  <a:lnTo>
                    <a:pt x="481228" y="0"/>
                  </a:lnTo>
                  <a:lnTo>
                    <a:pt x="449745" y="0"/>
                  </a:lnTo>
                  <a:lnTo>
                    <a:pt x="449745" y="165354"/>
                  </a:lnTo>
                  <a:lnTo>
                    <a:pt x="496062" y="165354"/>
                  </a:lnTo>
                  <a:lnTo>
                    <a:pt x="505002" y="165049"/>
                  </a:lnTo>
                  <a:lnTo>
                    <a:pt x="544855" y="143776"/>
                  </a:lnTo>
                  <a:lnTo>
                    <a:pt x="552538" y="123164"/>
                  </a:lnTo>
                  <a:lnTo>
                    <a:pt x="553059" y="114998"/>
                  </a:lnTo>
                  <a:close/>
                </a:path>
                <a:path w="803909" h="169544">
                  <a:moveTo>
                    <a:pt x="655688" y="0"/>
                  </a:moveTo>
                  <a:lnTo>
                    <a:pt x="564299" y="0"/>
                  </a:lnTo>
                  <a:lnTo>
                    <a:pt x="564299" y="30480"/>
                  </a:lnTo>
                  <a:lnTo>
                    <a:pt x="593636" y="30480"/>
                  </a:lnTo>
                  <a:lnTo>
                    <a:pt x="593636" y="165100"/>
                  </a:lnTo>
                  <a:lnTo>
                    <a:pt x="625563" y="165100"/>
                  </a:lnTo>
                  <a:lnTo>
                    <a:pt x="625563" y="30480"/>
                  </a:lnTo>
                  <a:lnTo>
                    <a:pt x="655688" y="30480"/>
                  </a:lnTo>
                  <a:lnTo>
                    <a:pt x="655688" y="0"/>
                  </a:lnTo>
                  <a:close/>
                </a:path>
                <a:path w="803909" h="169544">
                  <a:moveTo>
                    <a:pt x="803541" y="0"/>
                  </a:moveTo>
                  <a:lnTo>
                    <a:pt x="771169" y="0"/>
                  </a:lnTo>
                  <a:lnTo>
                    <a:pt x="739267" y="92202"/>
                  </a:lnTo>
                  <a:lnTo>
                    <a:pt x="700303" y="0"/>
                  </a:lnTo>
                  <a:lnTo>
                    <a:pt x="664768" y="0"/>
                  </a:lnTo>
                  <a:lnTo>
                    <a:pt x="723506" y="127406"/>
                  </a:lnTo>
                  <a:lnTo>
                    <a:pt x="720280" y="131432"/>
                  </a:lnTo>
                  <a:lnTo>
                    <a:pt x="717499" y="134327"/>
                  </a:lnTo>
                  <a:lnTo>
                    <a:pt x="712851" y="137833"/>
                  </a:lnTo>
                  <a:lnTo>
                    <a:pt x="709879" y="138709"/>
                  </a:lnTo>
                  <a:lnTo>
                    <a:pt x="706285" y="138709"/>
                  </a:lnTo>
                  <a:lnTo>
                    <a:pt x="700227" y="137820"/>
                  </a:lnTo>
                  <a:lnTo>
                    <a:pt x="694143" y="135115"/>
                  </a:lnTo>
                  <a:lnTo>
                    <a:pt x="688009" y="130619"/>
                  </a:lnTo>
                  <a:lnTo>
                    <a:pt x="681850" y="124320"/>
                  </a:lnTo>
                  <a:lnTo>
                    <a:pt x="661174" y="145122"/>
                  </a:lnTo>
                  <a:lnTo>
                    <a:pt x="671753" y="155651"/>
                  </a:lnTo>
                  <a:lnTo>
                    <a:pt x="682828" y="163169"/>
                  </a:lnTo>
                  <a:lnTo>
                    <a:pt x="694372" y="167678"/>
                  </a:lnTo>
                  <a:lnTo>
                    <a:pt x="706412" y="169176"/>
                  </a:lnTo>
                  <a:lnTo>
                    <a:pt x="713828" y="168541"/>
                  </a:lnTo>
                  <a:lnTo>
                    <a:pt x="747661" y="143598"/>
                  </a:lnTo>
                  <a:lnTo>
                    <a:pt x="759510" y="118262"/>
                  </a:lnTo>
                  <a:lnTo>
                    <a:pt x="80354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56507" y="1239900"/>
              <a:ext cx="98259" cy="16535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385450" y="1239900"/>
              <a:ext cx="157378" cy="16535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564355" y="1282953"/>
              <a:ext cx="100329" cy="12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929" y="0"/>
            <a:ext cx="12187555" cy="6856095"/>
          </a:xfrm>
          <a:custGeom>
            <a:avLst/>
            <a:gdLst/>
            <a:ahLst/>
            <a:cxnLst/>
            <a:rect l="l" t="t" r="r" b="b"/>
            <a:pathLst>
              <a:path w="12187555" h="6856095">
                <a:moveTo>
                  <a:pt x="12187070" y="0"/>
                </a:moveTo>
                <a:lnTo>
                  <a:pt x="0" y="0"/>
                </a:lnTo>
                <a:lnTo>
                  <a:pt x="0" y="6855790"/>
                </a:lnTo>
                <a:lnTo>
                  <a:pt x="12187070" y="6855790"/>
                </a:lnTo>
                <a:lnTo>
                  <a:pt x="1218707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8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76643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286" y="0"/>
              <a:ext cx="862012" cy="8062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07" y="2024570"/>
              <a:ext cx="861999" cy="8131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283" y="1038428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527" y="3044710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190" y="4026052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114" y="5016690"/>
              <a:ext cx="861250" cy="8174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038" y="6041123"/>
              <a:ext cx="859002" cy="8164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8923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7627" y="442290"/>
              <a:ext cx="12174855" cy="1447800"/>
            </a:xfrm>
            <a:custGeom>
              <a:avLst/>
              <a:gdLst/>
              <a:ahLst/>
              <a:cxnLst/>
              <a:rect l="l" t="t" r="r" b="b"/>
              <a:pathLst>
                <a:path w="12174855" h="1447800">
                  <a:moveTo>
                    <a:pt x="7228547" y="927100"/>
                  </a:moveTo>
                  <a:lnTo>
                    <a:pt x="5928398" y="927100"/>
                  </a:lnTo>
                  <a:lnTo>
                    <a:pt x="6565900" y="1447800"/>
                  </a:lnTo>
                  <a:lnTo>
                    <a:pt x="7228547" y="927100"/>
                  </a:lnTo>
                  <a:close/>
                </a:path>
                <a:path w="12174855" h="1447800">
                  <a:moveTo>
                    <a:pt x="12174372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4372" y="927100"/>
                  </a:lnTo>
                  <a:lnTo>
                    <a:pt x="12174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779939" y="931265"/>
              <a:ext cx="618490" cy="243204"/>
            </a:xfrm>
            <a:custGeom>
              <a:avLst/>
              <a:gdLst/>
              <a:ahLst/>
              <a:cxnLst/>
              <a:rect l="l" t="t" r="r" b="b"/>
              <a:pathLst>
                <a:path w="618489" h="243205">
                  <a:moveTo>
                    <a:pt x="172275" y="237172"/>
                  </a:moveTo>
                  <a:lnTo>
                    <a:pt x="81394" y="105854"/>
                  </a:lnTo>
                  <a:lnTo>
                    <a:pt x="164223" y="0"/>
                  </a:lnTo>
                  <a:lnTo>
                    <a:pt x="110020" y="0"/>
                  </a:lnTo>
                  <a:lnTo>
                    <a:pt x="45631" y="81762"/>
                  </a:lnTo>
                  <a:lnTo>
                    <a:pt x="45631" y="0"/>
                  </a:lnTo>
                  <a:lnTo>
                    <a:pt x="0" y="0"/>
                  </a:lnTo>
                  <a:lnTo>
                    <a:pt x="0" y="237172"/>
                  </a:lnTo>
                  <a:lnTo>
                    <a:pt x="45631" y="237172"/>
                  </a:lnTo>
                  <a:lnTo>
                    <a:pt x="45631" y="131787"/>
                  </a:lnTo>
                  <a:lnTo>
                    <a:pt x="118745" y="237172"/>
                  </a:lnTo>
                  <a:lnTo>
                    <a:pt x="172275" y="237172"/>
                  </a:lnTo>
                  <a:close/>
                </a:path>
                <a:path w="618489" h="243205">
                  <a:moveTo>
                    <a:pt x="385546" y="0"/>
                  </a:moveTo>
                  <a:lnTo>
                    <a:pt x="339115" y="0"/>
                  </a:lnTo>
                  <a:lnTo>
                    <a:pt x="293370" y="132245"/>
                  </a:lnTo>
                  <a:lnTo>
                    <a:pt x="237477" y="0"/>
                  </a:lnTo>
                  <a:lnTo>
                    <a:pt x="186512" y="0"/>
                  </a:lnTo>
                  <a:lnTo>
                    <a:pt x="270764" y="182740"/>
                  </a:lnTo>
                  <a:lnTo>
                    <a:pt x="266128" y="188531"/>
                  </a:lnTo>
                  <a:lnTo>
                    <a:pt x="262153" y="192684"/>
                  </a:lnTo>
                  <a:lnTo>
                    <a:pt x="255473" y="197713"/>
                  </a:lnTo>
                  <a:lnTo>
                    <a:pt x="251218" y="198958"/>
                  </a:lnTo>
                  <a:lnTo>
                    <a:pt x="246062" y="198958"/>
                  </a:lnTo>
                  <a:lnTo>
                    <a:pt x="237375" y="197675"/>
                  </a:lnTo>
                  <a:lnTo>
                    <a:pt x="228650" y="193802"/>
                  </a:lnTo>
                  <a:lnTo>
                    <a:pt x="219862" y="187350"/>
                  </a:lnTo>
                  <a:lnTo>
                    <a:pt x="211023" y="178320"/>
                  </a:lnTo>
                  <a:lnTo>
                    <a:pt x="181356" y="208153"/>
                  </a:lnTo>
                  <a:lnTo>
                    <a:pt x="196545" y="223253"/>
                  </a:lnTo>
                  <a:lnTo>
                    <a:pt x="212420" y="234035"/>
                  </a:lnTo>
                  <a:lnTo>
                    <a:pt x="228968" y="240512"/>
                  </a:lnTo>
                  <a:lnTo>
                    <a:pt x="246227" y="242658"/>
                  </a:lnTo>
                  <a:lnTo>
                    <a:pt x="256882" y="241744"/>
                  </a:lnTo>
                  <a:lnTo>
                    <a:pt x="296367" y="218744"/>
                  </a:lnTo>
                  <a:lnTo>
                    <a:pt x="322414" y="169633"/>
                  </a:lnTo>
                  <a:lnTo>
                    <a:pt x="385546" y="0"/>
                  </a:lnTo>
                  <a:close/>
                </a:path>
                <a:path w="618489" h="243205">
                  <a:moveTo>
                    <a:pt x="617880" y="237172"/>
                  </a:moveTo>
                  <a:lnTo>
                    <a:pt x="526656" y="0"/>
                  </a:lnTo>
                  <a:lnTo>
                    <a:pt x="480872" y="0"/>
                  </a:lnTo>
                  <a:lnTo>
                    <a:pt x="389343" y="237172"/>
                  </a:lnTo>
                  <a:lnTo>
                    <a:pt x="437222" y="237172"/>
                  </a:lnTo>
                  <a:lnTo>
                    <a:pt x="504012" y="62788"/>
                  </a:lnTo>
                  <a:lnTo>
                    <a:pt x="569671" y="237172"/>
                  </a:lnTo>
                  <a:lnTo>
                    <a:pt x="617880" y="237172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5022" y="931265"/>
              <a:ext cx="507428" cy="2426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2893" y="931265"/>
              <a:ext cx="140919" cy="23717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147818" y="9312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0796" y="925296"/>
              <a:ext cx="246532" cy="24911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651182" y="931265"/>
              <a:ext cx="398780" cy="237490"/>
            </a:xfrm>
            <a:custGeom>
              <a:avLst/>
              <a:gdLst/>
              <a:ahLst/>
              <a:cxnLst/>
              <a:rect l="l" t="t" r="r" b="b"/>
              <a:pathLst>
                <a:path w="398779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68"/>
                  </a:lnTo>
                  <a:lnTo>
                    <a:pt x="81902" y="170268"/>
                  </a:lnTo>
                  <a:lnTo>
                    <a:pt x="81902" y="129311"/>
                  </a:lnTo>
                  <a:close/>
                </a:path>
                <a:path w="398779" h="237490">
                  <a:moveTo>
                    <a:pt x="398564" y="237172"/>
                  </a:moveTo>
                  <a:lnTo>
                    <a:pt x="358775" y="0"/>
                  </a:lnTo>
                  <a:lnTo>
                    <a:pt x="314820" y="0"/>
                  </a:lnTo>
                  <a:lnTo>
                    <a:pt x="259334" y="165417"/>
                  </a:lnTo>
                  <a:lnTo>
                    <a:pt x="204355" y="0"/>
                  </a:lnTo>
                  <a:lnTo>
                    <a:pt x="160375" y="0"/>
                  </a:lnTo>
                  <a:lnTo>
                    <a:pt x="119316" y="237172"/>
                  </a:lnTo>
                  <a:lnTo>
                    <a:pt x="163322" y="237172"/>
                  </a:lnTo>
                  <a:lnTo>
                    <a:pt x="189369" y="87388"/>
                  </a:lnTo>
                  <a:lnTo>
                    <a:pt x="239306" y="237172"/>
                  </a:lnTo>
                  <a:lnTo>
                    <a:pt x="279095" y="237172"/>
                  </a:lnTo>
                  <a:lnTo>
                    <a:pt x="329476" y="87388"/>
                  </a:lnTo>
                  <a:lnTo>
                    <a:pt x="354901" y="237172"/>
                  </a:lnTo>
                  <a:lnTo>
                    <a:pt x="398564" y="237172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6599" y="931265"/>
              <a:ext cx="228460" cy="2371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186" y="925296"/>
              <a:ext cx="229755" cy="24909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5679" y="925296"/>
              <a:ext cx="229755" cy="24909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3158" y="925296"/>
              <a:ext cx="246532" cy="24911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22248" y="931265"/>
              <a:ext cx="148501" cy="2371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3624" y="931265"/>
              <a:ext cx="225729" cy="23717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593686" y="931265"/>
              <a:ext cx="690880" cy="237490"/>
            </a:xfrm>
            <a:custGeom>
              <a:avLst/>
              <a:gdLst/>
              <a:ahLst/>
              <a:cxnLst/>
              <a:rect l="l" t="t" r="r" b="b"/>
              <a:pathLst>
                <a:path w="69087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690879" h="237490">
                  <a:moveTo>
                    <a:pt x="525132" y="237172"/>
                  </a:moveTo>
                  <a:lnTo>
                    <a:pt x="485343" y="0"/>
                  </a:lnTo>
                  <a:lnTo>
                    <a:pt x="441388" y="0"/>
                  </a:lnTo>
                  <a:lnTo>
                    <a:pt x="385902" y="165417"/>
                  </a:lnTo>
                  <a:lnTo>
                    <a:pt x="330923" y="0"/>
                  </a:lnTo>
                  <a:lnTo>
                    <a:pt x="286943" y="0"/>
                  </a:lnTo>
                  <a:lnTo>
                    <a:pt x="245884" y="237172"/>
                  </a:lnTo>
                  <a:lnTo>
                    <a:pt x="289890" y="237172"/>
                  </a:lnTo>
                  <a:lnTo>
                    <a:pt x="315937" y="87388"/>
                  </a:lnTo>
                  <a:lnTo>
                    <a:pt x="365874" y="237172"/>
                  </a:lnTo>
                  <a:lnTo>
                    <a:pt x="405663" y="237172"/>
                  </a:lnTo>
                  <a:lnTo>
                    <a:pt x="456044" y="87388"/>
                  </a:lnTo>
                  <a:lnTo>
                    <a:pt x="481469" y="237172"/>
                  </a:lnTo>
                  <a:lnTo>
                    <a:pt x="525132" y="237172"/>
                  </a:lnTo>
                  <a:close/>
                </a:path>
                <a:path w="690879" h="237490">
                  <a:moveTo>
                    <a:pt x="690714" y="0"/>
                  </a:moveTo>
                  <a:lnTo>
                    <a:pt x="561251" y="0"/>
                  </a:lnTo>
                  <a:lnTo>
                    <a:pt x="561251" y="44450"/>
                  </a:lnTo>
                  <a:lnTo>
                    <a:pt x="561251" y="87630"/>
                  </a:lnTo>
                  <a:lnTo>
                    <a:pt x="561251" y="130810"/>
                  </a:lnTo>
                  <a:lnTo>
                    <a:pt x="561251" y="193040"/>
                  </a:lnTo>
                  <a:lnTo>
                    <a:pt x="561251" y="237490"/>
                  </a:lnTo>
                  <a:lnTo>
                    <a:pt x="690714" y="237490"/>
                  </a:lnTo>
                  <a:lnTo>
                    <a:pt x="690714" y="193040"/>
                  </a:lnTo>
                  <a:lnTo>
                    <a:pt x="606069" y="193040"/>
                  </a:lnTo>
                  <a:lnTo>
                    <a:pt x="606069" y="130810"/>
                  </a:lnTo>
                  <a:lnTo>
                    <a:pt x="690714" y="130810"/>
                  </a:lnTo>
                  <a:lnTo>
                    <a:pt x="690714" y="87630"/>
                  </a:lnTo>
                  <a:lnTo>
                    <a:pt x="606069" y="87630"/>
                  </a:lnTo>
                  <a:lnTo>
                    <a:pt x="606069" y="44450"/>
                  </a:lnTo>
                  <a:lnTo>
                    <a:pt x="690714" y="44450"/>
                  </a:lnTo>
                  <a:lnTo>
                    <a:pt x="69071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26310" y="931265"/>
              <a:ext cx="140919" cy="2371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9640" y="925296"/>
              <a:ext cx="246532" cy="24911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788565" y="9312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13152" y="931265"/>
              <a:ext cx="140919" cy="2371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8102" y="931265"/>
              <a:ext cx="172834" cy="23717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11322" y="931265"/>
              <a:ext cx="153415" cy="23715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595523" y="931265"/>
              <a:ext cx="131445" cy="237490"/>
            </a:xfrm>
            <a:custGeom>
              <a:avLst/>
              <a:gdLst/>
              <a:ahLst/>
              <a:cxnLst/>
              <a:rect l="l" t="t" r="r" b="b"/>
              <a:pathLst>
                <a:path w="131445" h="237490">
                  <a:moveTo>
                    <a:pt x="1310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075" y="44450"/>
                  </a:lnTo>
                  <a:lnTo>
                    <a:pt x="42075" y="237490"/>
                  </a:lnTo>
                  <a:lnTo>
                    <a:pt x="87871" y="237490"/>
                  </a:lnTo>
                  <a:lnTo>
                    <a:pt x="87871" y="44450"/>
                  </a:lnTo>
                  <a:lnTo>
                    <a:pt x="131076" y="44450"/>
                  </a:lnTo>
                  <a:lnTo>
                    <a:pt x="13107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57409" y="931265"/>
              <a:ext cx="172834" cy="23717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70630" y="931265"/>
              <a:ext cx="153415" cy="23715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6365" y="588365"/>
              <a:ext cx="140919" cy="23717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2354" y="581926"/>
              <a:ext cx="396697" cy="24958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6606958" y="58836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6854" y="588365"/>
              <a:ext cx="373291" cy="23748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379741" y="58836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29118" y="582396"/>
              <a:ext cx="163652" cy="249097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19404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9588" y="202882"/>
              <a:ext cx="1638293" cy="148590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0646" y="398106"/>
              <a:ext cx="1007986" cy="100798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250289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715312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490446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61212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92702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7302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9" y="491166"/>
                  </a:lnTo>
                  <a:lnTo>
                    <a:pt x="14444" y="537101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93214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1" y="311603"/>
                  </a:lnTo>
                  <a:lnTo>
                    <a:pt x="148129" y="275170"/>
                  </a:lnTo>
                  <a:lnTo>
                    <a:pt x="184474" y="241679"/>
                  </a:lnTo>
                  <a:lnTo>
                    <a:pt x="223563" y="211332"/>
                  </a:lnTo>
                  <a:lnTo>
                    <a:pt x="265194" y="184331"/>
                  </a:lnTo>
                  <a:lnTo>
                    <a:pt x="309166" y="160878"/>
                  </a:lnTo>
                  <a:lnTo>
                    <a:pt x="355277" y="141177"/>
                  </a:lnTo>
                  <a:lnTo>
                    <a:pt x="403325" y="125430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7177" y="2324100"/>
              <a:ext cx="3351072" cy="192940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28004" y="2284926"/>
              <a:ext cx="3429419" cy="2007755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4158399" y="1964905"/>
              <a:ext cx="118110" cy="237490"/>
            </a:xfrm>
            <a:custGeom>
              <a:avLst/>
              <a:gdLst/>
              <a:ahLst/>
              <a:cxnLst/>
              <a:rect l="l" t="t" r="r" b="b"/>
              <a:pathLst>
                <a:path w="118110" h="237489">
                  <a:moveTo>
                    <a:pt x="11770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237490"/>
                  </a:lnTo>
                  <a:lnTo>
                    <a:pt x="44818" y="237490"/>
                  </a:lnTo>
                  <a:lnTo>
                    <a:pt x="44818" y="44450"/>
                  </a:lnTo>
                  <a:lnTo>
                    <a:pt x="117703" y="44450"/>
                  </a:lnTo>
                  <a:lnTo>
                    <a:pt x="11770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1243" y="1964905"/>
              <a:ext cx="140919" cy="23717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4490211" y="21561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2296" y="0"/>
                  </a:moveTo>
                  <a:lnTo>
                    <a:pt x="25311" y="0"/>
                  </a:lnTo>
                  <a:lnTo>
                    <a:pt x="18326" y="0"/>
                  </a:lnTo>
                  <a:lnTo>
                    <a:pt x="12357" y="2438"/>
                  </a:lnTo>
                  <a:lnTo>
                    <a:pt x="2476" y="12230"/>
                  </a:lnTo>
                  <a:lnTo>
                    <a:pt x="0" y="18173"/>
                  </a:lnTo>
                  <a:lnTo>
                    <a:pt x="0" y="32131"/>
                  </a:lnTo>
                  <a:lnTo>
                    <a:pt x="2476" y="38100"/>
                  </a:lnTo>
                  <a:lnTo>
                    <a:pt x="12357" y="47993"/>
                  </a:lnTo>
                  <a:lnTo>
                    <a:pt x="18326" y="50469"/>
                  </a:lnTo>
                  <a:lnTo>
                    <a:pt x="32296" y="50469"/>
                  </a:lnTo>
                  <a:lnTo>
                    <a:pt x="38265" y="47993"/>
                  </a:lnTo>
                  <a:lnTo>
                    <a:pt x="48145" y="38100"/>
                  </a:lnTo>
                  <a:lnTo>
                    <a:pt x="50622" y="32131"/>
                  </a:lnTo>
                  <a:lnTo>
                    <a:pt x="50622" y="18173"/>
                  </a:lnTo>
                  <a:lnTo>
                    <a:pt x="48145" y="12230"/>
                  </a:lnTo>
                  <a:lnTo>
                    <a:pt x="38265" y="2438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1479" y="1958936"/>
              <a:ext cx="163652" cy="249097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9657499" y="1964905"/>
              <a:ext cx="118110" cy="237490"/>
            </a:xfrm>
            <a:custGeom>
              <a:avLst/>
              <a:gdLst/>
              <a:ahLst/>
              <a:cxnLst/>
              <a:rect l="l" t="t" r="r" b="b"/>
              <a:pathLst>
                <a:path w="118109" h="237489">
                  <a:moveTo>
                    <a:pt x="11770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237490"/>
                  </a:lnTo>
                  <a:lnTo>
                    <a:pt x="44818" y="237490"/>
                  </a:lnTo>
                  <a:lnTo>
                    <a:pt x="44818" y="44450"/>
                  </a:lnTo>
                  <a:lnTo>
                    <a:pt x="117703" y="44450"/>
                  </a:lnTo>
                  <a:lnTo>
                    <a:pt x="11770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10343" y="1964905"/>
              <a:ext cx="140919" cy="23717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989311" y="21561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2296" y="0"/>
                  </a:moveTo>
                  <a:lnTo>
                    <a:pt x="25311" y="0"/>
                  </a:lnTo>
                  <a:lnTo>
                    <a:pt x="18326" y="0"/>
                  </a:lnTo>
                  <a:lnTo>
                    <a:pt x="12357" y="2438"/>
                  </a:lnTo>
                  <a:lnTo>
                    <a:pt x="2476" y="12230"/>
                  </a:lnTo>
                  <a:lnTo>
                    <a:pt x="0" y="18173"/>
                  </a:lnTo>
                  <a:lnTo>
                    <a:pt x="0" y="32131"/>
                  </a:lnTo>
                  <a:lnTo>
                    <a:pt x="2476" y="38100"/>
                  </a:lnTo>
                  <a:lnTo>
                    <a:pt x="12357" y="47993"/>
                  </a:lnTo>
                  <a:lnTo>
                    <a:pt x="18326" y="50469"/>
                  </a:lnTo>
                  <a:lnTo>
                    <a:pt x="32296" y="50469"/>
                  </a:lnTo>
                  <a:lnTo>
                    <a:pt x="38265" y="47993"/>
                  </a:lnTo>
                  <a:lnTo>
                    <a:pt x="48145" y="38100"/>
                  </a:lnTo>
                  <a:lnTo>
                    <a:pt x="50622" y="32131"/>
                  </a:lnTo>
                  <a:lnTo>
                    <a:pt x="50622" y="18173"/>
                  </a:lnTo>
                  <a:lnTo>
                    <a:pt x="48145" y="12230"/>
                  </a:lnTo>
                  <a:lnTo>
                    <a:pt x="38265" y="2438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77030" y="1958936"/>
              <a:ext cx="148805" cy="24911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66277" y="2324100"/>
              <a:ext cx="3351085" cy="192940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27104" y="2284926"/>
              <a:ext cx="3429419" cy="200775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82667" y="4856822"/>
              <a:ext cx="4013212" cy="875245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4582655" y="4856819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4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9" y="787721"/>
                  </a:lnTo>
                  <a:lnTo>
                    <a:pt x="186612" y="743958"/>
                  </a:lnTo>
                  <a:lnTo>
                    <a:pt x="159955" y="700194"/>
                  </a:lnTo>
                  <a:lnTo>
                    <a:pt x="133297" y="656431"/>
                  </a:lnTo>
                  <a:lnTo>
                    <a:pt x="106639" y="612667"/>
                  </a:lnTo>
                  <a:lnTo>
                    <a:pt x="79981" y="568904"/>
                  </a:lnTo>
                  <a:lnTo>
                    <a:pt x="53322" y="525141"/>
                  </a:lnTo>
                  <a:lnTo>
                    <a:pt x="26661" y="481378"/>
                  </a:lnTo>
                  <a:lnTo>
                    <a:pt x="0" y="437616"/>
                  </a:lnTo>
                  <a:lnTo>
                    <a:pt x="26661" y="393854"/>
                  </a:lnTo>
                  <a:lnTo>
                    <a:pt x="53322" y="350092"/>
                  </a:lnTo>
                  <a:lnTo>
                    <a:pt x="79981" y="306329"/>
                  </a:lnTo>
                  <a:lnTo>
                    <a:pt x="106639" y="262566"/>
                  </a:lnTo>
                  <a:lnTo>
                    <a:pt x="133297" y="218803"/>
                  </a:lnTo>
                  <a:lnTo>
                    <a:pt x="159955" y="175041"/>
                  </a:lnTo>
                  <a:lnTo>
                    <a:pt x="186612" y="131279"/>
                  </a:lnTo>
                  <a:lnTo>
                    <a:pt x="213269" y="87518"/>
                  </a:lnTo>
                  <a:lnTo>
                    <a:pt x="239927" y="43758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16804" y="5183733"/>
              <a:ext cx="147700" cy="20335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91950" y="5183733"/>
              <a:ext cx="148183" cy="20335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486438" y="5183733"/>
              <a:ext cx="146685" cy="203200"/>
            </a:xfrm>
            <a:custGeom>
              <a:avLst/>
              <a:gdLst/>
              <a:ahLst/>
              <a:cxnLst/>
              <a:rect l="l" t="t" r="r" b="b"/>
              <a:pathLst>
                <a:path w="146685" h="203200">
                  <a:moveTo>
                    <a:pt x="146253" y="0"/>
                  </a:moveTo>
                  <a:lnTo>
                    <a:pt x="107137" y="0"/>
                  </a:lnTo>
                  <a:lnTo>
                    <a:pt x="107137" y="76200"/>
                  </a:lnTo>
                  <a:lnTo>
                    <a:pt x="39255" y="76200"/>
                  </a:lnTo>
                  <a:lnTo>
                    <a:pt x="39255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203200"/>
                  </a:lnTo>
                  <a:lnTo>
                    <a:pt x="39255" y="203200"/>
                  </a:lnTo>
                  <a:lnTo>
                    <a:pt x="39255" y="114300"/>
                  </a:lnTo>
                  <a:lnTo>
                    <a:pt x="107137" y="114300"/>
                  </a:lnTo>
                  <a:lnTo>
                    <a:pt x="107137" y="203200"/>
                  </a:lnTo>
                  <a:lnTo>
                    <a:pt x="146253" y="203200"/>
                  </a:lnTo>
                  <a:lnTo>
                    <a:pt x="146253" y="114300"/>
                  </a:lnTo>
                  <a:lnTo>
                    <a:pt x="146253" y="76200"/>
                  </a:lnTo>
                  <a:lnTo>
                    <a:pt x="1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69064" y="5178628"/>
              <a:ext cx="211353" cy="213563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16904" y="5183733"/>
              <a:ext cx="127317" cy="20335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81001" y="5183733"/>
              <a:ext cx="148183" cy="20335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54076" y="5183733"/>
              <a:ext cx="214807" cy="233756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6494043" y="5183733"/>
              <a:ext cx="111125" cy="203200"/>
            </a:xfrm>
            <a:custGeom>
              <a:avLst/>
              <a:gdLst/>
              <a:ahLst/>
              <a:cxnLst/>
              <a:rect l="l" t="t" r="r" b="b"/>
              <a:pathLst>
                <a:path w="111125" h="203200">
                  <a:moveTo>
                    <a:pt x="11101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11010" y="203200"/>
                  </a:lnTo>
                  <a:lnTo>
                    <a:pt x="111010" y="165100"/>
                  </a:lnTo>
                  <a:lnTo>
                    <a:pt x="38430" y="165100"/>
                  </a:lnTo>
                  <a:lnTo>
                    <a:pt x="38430" y="111760"/>
                  </a:lnTo>
                  <a:lnTo>
                    <a:pt x="111010" y="111760"/>
                  </a:lnTo>
                  <a:lnTo>
                    <a:pt x="111010" y="74930"/>
                  </a:lnTo>
                  <a:lnTo>
                    <a:pt x="38430" y="74930"/>
                  </a:lnTo>
                  <a:lnTo>
                    <a:pt x="38430" y="38100"/>
                  </a:lnTo>
                  <a:lnTo>
                    <a:pt x="111010" y="38100"/>
                  </a:lnTo>
                  <a:lnTo>
                    <a:pt x="11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31038" y="5178628"/>
              <a:ext cx="211353" cy="21356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68794" y="5178615"/>
              <a:ext cx="196989" cy="213575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7099795" y="5183733"/>
              <a:ext cx="111125" cy="203200"/>
            </a:xfrm>
            <a:custGeom>
              <a:avLst/>
              <a:gdLst/>
              <a:ahLst/>
              <a:cxnLst/>
              <a:rect l="l" t="t" r="r" b="b"/>
              <a:pathLst>
                <a:path w="111125" h="203200">
                  <a:moveTo>
                    <a:pt x="11101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11010" y="203200"/>
                  </a:lnTo>
                  <a:lnTo>
                    <a:pt x="111010" y="165100"/>
                  </a:lnTo>
                  <a:lnTo>
                    <a:pt x="38430" y="165100"/>
                  </a:lnTo>
                  <a:lnTo>
                    <a:pt x="38430" y="111760"/>
                  </a:lnTo>
                  <a:lnTo>
                    <a:pt x="111010" y="111760"/>
                  </a:lnTo>
                  <a:lnTo>
                    <a:pt x="111010" y="74930"/>
                  </a:lnTo>
                  <a:lnTo>
                    <a:pt x="38430" y="74930"/>
                  </a:lnTo>
                  <a:lnTo>
                    <a:pt x="38430" y="38100"/>
                  </a:lnTo>
                  <a:lnTo>
                    <a:pt x="111010" y="38100"/>
                  </a:lnTo>
                  <a:lnTo>
                    <a:pt x="11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30491" y="5183733"/>
              <a:ext cx="195884" cy="203352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7456170" y="5183733"/>
              <a:ext cx="146685" cy="203200"/>
            </a:xfrm>
            <a:custGeom>
              <a:avLst/>
              <a:gdLst/>
              <a:ahLst/>
              <a:cxnLst/>
              <a:rect l="l" t="t" r="r" b="b"/>
              <a:pathLst>
                <a:path w="146684" h="203200">
                  <a:moveTo>
                    <a:pt x="146253" y="0"/>
                  </a:moveTo>
                  <a:lnTo>
                    <a:pt x="107137" y="0"/>
                  </a:lnTo>
                  <a:lnTo>
                    <a:pt x="107137" y="76200"/>
                  </a:lnTo>
                  <a:lnTo>
                    <a:pt x="39255" y="76200"/>
                  </a:lnTo>
                  <a:lnTo>
                    <a:pt x="39255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203200"/>
                  </a:lnTo>
                  <a:lnTo>
                    <a:pt x="39255" y="203200"/>
                  </a:lnTo>
                  <a:lnTo>
                    <a:pt x="39255" y="114300"/>
                  </a:lnTo>
                  <a:lnTo>
                    <a:pt x="107137" y="114300"/>
                  </a:lnTo>
                  <a:lnTo>
                    <a:pt x="107137" y="203200"/>
                  </a:lnTo>
                  <a:lnTo>
                    <a:pt x="146253" y="203200"/>
                  </a:lnTo>
                  <a:lnTo>
                    <a:pt x="146253" y="114300"/>
                  </a:lnTo>
                  <a:lnTo>
                    <a:pt x="146253" y="76200"/>
                  </a:lnTo>
                  <a:lnTo>
                    <a:pt x="1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38770" y="5178615"/>
              <a:ext cx="196989" cy="21357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69491" y="5183733"/>
              <a:ext cx="193522" cy="203352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986301" y="5033264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0852" y="0"/>
                  </a:moveTo>
                  <a:lnTo>
                    <a:pt x="0" y="520852"/>
                  </a:lnTo>
                </a:path>
              </a:pathLst>
            </a:custGeom>
            <a:ln w="635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981818" y="50377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0852" y="52085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367411" y="3044659"/>
              <a:ext cx="1666239" cy="852805"/>
            </a:xfrm>
            <a:custGeom>
              <a:avLst/>
              <a:gdLst/>
              <a:ahLst/>
              <a:cxnLst/>
              <a:rect l="l" t="t" r="r" b="b"/>
              <a:pathLst>
                <a:path w="1666240" h="852804">
                  <a:moveTo>
                    <a:pt x="19837" y="247878"/>
                  </a:moveTo>
                  <a:lnTo>
                    <a:pt x="1070813" y="247878"/>
                  </a:lnTo>
                  <a:lnTo>
                    <a:pt x="1070813" y="0"/>
                  </a:lnTo>
                  <a:lnTo>
                    <a:pt x="1665719" y="436257"/>
                  </a:lnTo>
                  <a:lnTo>
                    <a:pt x="1060907" y="852690"/>
                  </a:lnTo>
                  <a:lnTo>
                    <a:pt x="1060907" y="634555"/>
                  </a:lnTo>
                  <a:lnTo>
                    <a:pt x="0" y="634555"/>
                  </a:lnTo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517030" y="3380892"/>
              <a:ext cx="139090" cy="190855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80999" y="3375710"/>
              <a:ext cx="126009" cy="200837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915873" y="3380892"/>
              <a:ext cx="137795" cy="190500"/>
            </a:xfrm>
            <a:custGeom>
              <a:avLst/>
              <a:gdLst/>
              <a:ahLst/>
              <a:cxnLst/>
              <a:rect l="l" t="t" r="r" b="b"/>
              <a:pathLst>
                <a:path w="137795" h="190500">
                  <a:moveTo>
                    <a:pt x="137274" y="0"/>
                  </a:moveTo>
                  <a:lnTo>
                    <a:pt x="100545" y="0"/>
                  </a:lnTo>
                  <a:lnTo>
                    <a:pt x="100545" y="72390"/>
                  </a:lnTo>
                  <a:lnTo>
                    <a:pt x="36842" y="72390"/>
                  </a:lnTo>
                  <a:lnTo>
                    <a:pt x="36842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36842" y="190500"/>
                  </a:lnTo>
                  <a:lnTo>
                    <a:pt x="36842" y="106680"/>
                  </a:lnTo>
                  <a:lnTo>
                    <a:pt x="100545" y="106680"/>
                  </a:lnTo>
                  <a:lnTo>
                    <a:pt x="100545" y="190500"/>
                  </a:lnTo>
                  <a:lnTo>
                    <a:pt x="137274" y="190500"/>
                  </a:lnTo>
                  <a:lnTo>
                    <a:pt x="137274" y="106680"/>
                  </a:lnTo>
                  <a:lnTo>
                    <a:pt x="137274" y="72390"/>
                  </a:lnTo>
                  <a:lnTo>
                    <a:pt x="13727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096607" y="3380892"/>
              <a:ext cx="139090" cy="190855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62876" y="3380892"/>
              <a:ext cx="169837" cy="190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22"/>
            <a:ext cx="12190730" cy="6855459"/>
          </a:xfrm>
          <a:custGeom>
            <a:avLst/>
            <a:gdLst/>
            <a:ahLst/>
            <a:cxnLst/>
            <a:rect l="l" t="t" r="r" b="b"/>
            <a:pathLst>
              <a:path w="12190730" h="6855459">
                <a:moveTo>
                  <a:pt x="12190209" y="0"/>
                </a:moveTo>
                <a:lnTo>
                  <a:pt x="0" y="0"/>
                </a:lnTo>
                <a:lnTo>
                  <a:pt x="0" y="6854977"/>
                </a:lnTo>
                <a:lnTo>
                  <a:pt x="12190209" y="6854977"/>
                </a:lnTo>
                <a:lnTo>
                  <a:pt x="12190209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9925" y="4800"/>
              <a:ext cx="1358900" cy="6853555"/>
            </a:xfrm>
            <a:custGeom>
              <a:avLst/>
              <a:gdLst/>
              <a:ahLst/>
              <a:cxnLst/>
              <a:rect l="l" t="t" r="r" b="b"/>
              <a:pathLst>
                <a:path w="1358900" h="6853555">
                  <a:moveTo>
                    <a:pt x="1358684" y="0"/>
                  </a:moveTo>
                  <a:lnTo>
                    <a:pt x="0" y="0"/>
                  </a:lnTo>
                  <a:lnTo>
                    <a:pt x="0" y="6853199"/>
                  </a:lnTo>
                  <a:lnTo>
                    <a:pt x="1358684" y="6853199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292"/>
              <a:ext cx="862012" cy="811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9802"/>
              <a:ext cx="861999" cy="8131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43673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9943"/>
              <a:ext cx="862012" cy="80924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31284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21922"/>
              <a:ext cx="861250" cy="8174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6342"/>
              <a:ext cx="859002" cy="811657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0" y="184924"/>
            <a:ext cx="12192635" cy="1504315"/>
            <a:chOff x="0" y="184924"/>
            <a:chExt cx="12192635" cy="1504315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55104"/>
              <a:ext cx="12192000" cy="13716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904" y="447535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88141" y="961897"/>
              <a:ext cx="354965" cy="237490"/>
            </a:xfrm>
            <a:custGeom>
              <a:avLst/>
              <a:gdLst/>
              <a:ahLst/>
              <a:cxnLst/>
              <a:rect l="l" t="t" r="r" b="b"/>
              <a:pathLst>
                <a:path w="35496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  <a:path w="354964" h="237490">
                  <a:moveTo>
                    <a:pt x="354380" y="0"/>
                  </a:moveTo>
                  <a:lnTo>
                    <a:pt x="224917" y="0"/>
                  </a:lnTo>
                  <a:lnTo>
                    <a:pt x="224917" y="44450"/>
                  </a:lnTo>
                  <a:lnTo>
                    <a:pt x="224917" y="87630"/>
                  </a:lnTo>
                  <a:lnTo>
                    <a:pt x="224917" y="130810"/>
                  </a:lnTo>
                  <a:lnTo>
                    <a:pt x="224917" y="193040"/>
                  </a:lnTo>
                  <a:lnTo>
                    <a:pt x="224917" y="237490"/>
                  </a:lnTo>
                  <a:lnTo>
                    <a:pt x="354380" y="237490"/>
                  </a:lnTo>
                  <a:lnTo>
                    <a:pt x="354380" y="193040"/>
                  </a:lnTo>
                  <a:lnTo>
                    <a:pt x="269735" y="193040"/>
                  </a:lnTo>
                  <a:lnTo>
                    <a:pt x="269735" y="130810"/>
                  </a:lnTo>
                  <a:lnTo>
                    <a:pt x="354380" y="130810"/>
                  </a:lnTo>
                  <a:lnTo>
                    <a:pt x="354380" y="87630"/>
                  </a:lnTo>
                  <a:lnTo>
                    <a:pt x="269735" y="87630"/>
                  </a:lnTo>
                  <a:lnTo>
                    <a:pt x="269735" y="44450"/>
                  </a:lnTo>
                  <a:lnTo>
                    <a:pt x="354380" y="44450"/>
                  </a:lnTo>
                  <a:lnTo>
                    <a:pt x="354380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4432" y="961898"/>
              <a:ext cx="140919" cy="23715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7762" y="955916"/>
              <a:ext cx="229755" cy="24911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5241" y="955916"/>
              <a:ext cx="246532" cy="24912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804179" y="961897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9830" y="961898"/>
              <a:ext cx="465099" cy="2371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2905" y="955916"/>
              <a:ext cx="246532" cy="24912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1843" y="961898"/>
              <a:ext cx="140919" cy="2371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6767" y="961898"/>
              <a:ext cx="362369" cy="23749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453884" y="961897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78483" y="961898"/>
              <a:ext cx="172834" cy="2371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82229" y="955459"/>
              <a:ext cx="156591" cy="2495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2772" y="961898"/>
              <a:ext cx="228460" cy="23715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325980" y="961567"/>
              <a:ext cx="219710" cy="273050"/>
            </a:xfrm>
            <a:custGeom>
              <a:avLst/>
              <a:gdLst/>
              <a:ahLst/>
              <a:cxnLst/>
              <a:rect l="l" t="t" r="r" b="b"/>
              <a:pathLst>
                <a:path w="219709" h="273050">
                  <a:moveTo>
                    <a:pt x="219113" y="196850"/>
                  </a:moveTo>
                  <a:lnTo>
                    <a:pt x="170903" y="196850"/>
                  </a:lnTo>
                  <a:lnTo>
                    <a:pt x="170903" y="0"/>
                  </a:lnTo>
                  <a:lnTo>
                    <a:pt x="125272" y="0"/>
                  </a:lnTo>
                  <a:lnTo>
                    <a:pt x="125272" y="196850"/>
                  </a:lnTo>
                  <a:lnTo>
                    <a:pt x="45783" y="19685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196850"/>
                  </a:lnTo>
                  <a:lnTo>
                    <a:pt x="0" y="237490"/>
                  </a:lnTo>
                  <a:lnTo>
                    <a:pt x="176872" y="237490"/>
                  </a:lnTo>
                  <a:lnTo>
                    <a:pt x="176872" y="273050"/>
                  </a:lnTo>
                  <a:lnTo>
                    <a:pt x="219113" y="273050"/>
                  </a:lnTo>
                  <a:lnTo>
                    <a:pt x="219113" y="237490"/>
                  </a:lnTo>
                  <a:lnTo>
                    <a:pt x="219113" y="19685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73630" y="961898"/>
              <a:ext cx="172834" cy="23715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00490" y="961898"/>
              <a:ext cx="172834" cy="2371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05347" y="618998"/>
              <a:ext cx="140919" cy="23715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1336" y="612559"/>
              <a:ext cx="396697" cy="24958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485940" y="618998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30"/>
                  </a:lnTo>
                  <a:lnTo>
                    <a:pt x="43688" y="272630"/>
                  </a:lnTo>
                  <a:lnTo>
                    <a:pt x="43688" y="237159"/>
                  </a:lnTo>
                  <a:lnTo>
                    <a:pt x="250558" y="237159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59"/>
                  </a:moveTo>
                  <a:lnTo>
                    <a:pt x="206857" y="237159"/>
                  </a:lnTo>
                  <a:lnTo>
                    <a:pt x="206857" y="272630"/>
                  </a:lnTo>
                  <a:lnTo>
                    <a:pt x="250558" y="272630"/>
                  </a:lnTo>
                  <a:lnTo>
                    <a:pt x="250558" y="237159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5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65835" y="618998"/>
              <a:ext cx="373278" cy="23748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258710" y="618998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37"/>
                  </a:moveTo>
                  <a:lnTo>
                    <a:pt x="230720" y="91249"/>
                  </a:lnTo>
                  <a:lnTo>
                    <a:pt x="214109" y="131064"/>
                  </a:lnTo>
                  <a:lnTo>
                    <a:pt x="215142" y="142337"/>
                  </a:lnTo>
                  <a:lnTo>
                    <a:pt x="239343" y="178205"/>
                  </a:lnTo>
                  <a:lnTo>
                    <a:pt x="270700" y="187490"/>
                  </a:lnTo>
                  <a:lnTo>
                    <a:pt x="281904" y="186454"/>
                  </a:lnTo>
                  <a:lnTo>
                    <a:pt x="317917" y="162178"/>
                  </a:lnTo>
                  <a:lnTo>
                    <a:pt x="319845" y="158648"/>
                  </a:lnTo>
                  <a:lnTo>
                    <a:pt x="262915" y="158648"/>
                  </a:lnTo>
                  <a:lnTo>
                    <a:pt x="256438" y="155968"/>
                  </a:lnTo>
                  <a:lnTo>
                    <a:pt x="245795" y="145300"/>
                  </a:lnTo>
                  <a:lnTo>
                    <a:pt x="243141" y="138811"/>
                  </a:lnTo>
                  <a:lnTo>
                    <a:pt x="243141" y="123596"/>
                  </a:lnTo>
                  <a:lnTo>
                    <a:pt x="245821" y="117170"/>
                  </a:lnTo>
                  <a:lnTo>
                    <a:pt x="256578" y="106489"/>
                  </a:lnTo>
                  <a:lnTo>
                    <a:pt x="263029" y="103835"/>
                  </a:lnTo>
                  <a:lnTo>
                    <a:pt x="320035" y="103835"/>
                  </a:lnTo>
                  <a:lnTo>
                    <a:pt x="317917" y="99960"/>
                  </a:lnTo>
                  <a:lnTo>
                    <a:pt x="310616" y="91249"/>
                  </a:lnTo>
                  <a:lnTo>
                    <a:pt x="301863" y="83976"/>
                  </a:lnTo>
                  <a:lnTo>
                    <a:pt x="292292" y="78786"/>
                  </a:lnTo>
                  <a:lnTo>
                    <a:pt x="281904" y="75674"/>
                  </a:lnTo>
                  <a:lnTo>
                    <a:pt x="270700" y="74637"/>
                  </a:lnTo>
                  <a:close/>
                </a:path>
                <a:path w="327659" h="237490">
                  <a:moveTo>
                    <a:pt x="320035" y="103835"/>
                  </a:moveTo>
                  <a:lnTo>
                    <a:pt x="278066" y="103835"/>
                  </a:lnTo>
                  <a:lnTo>
                    <a:pt x="284518" y="106489"/>
                  </a:lnTo>
                  <a:lnTo>
                    <a:pt x="295275" y="117170"/>
                  </a:lnTo>
                  <a:lnTo>
                    <a:pt x="297954" y="123596"/>
                  </a:lnTo>
                  <a:lnTo>
                    <a:pt x="297912" y="138811"/>
                  </a:lnTo>
                  <a:lnTo>
                    <a:pt x="295275" y="145161"/>
                  </a:lnTo>
                  <a:lnTo>
                    <a:pt x="284518" y="155943"/>
                  </a:lnTo>
                  <a:lnTo>
                    <a:pt x="278066" y="158648"/>
                  </a:lnTo>
                  <a:lnTo>
                    <a:pt x="319845" y="158648"/>
                  </a:lnTo>
                  <a:lnTo>
                    <a:pt x="323132" y="152631"/>
                  </a:lnTo>
                  <a:lnTo>
                    <a:pt x="326261" y="142261"/>
                  </a:lnTo>
                  <a:lnTo>
                    <a:pt x="327304" y="131064"/>
                  </a:lnTo>
                  <a:lnTo>
                    <a:pt x="326261" y="119867"/>
                  </a:lnTo>
                  <a:lnTo>
                    <a:pt x="323132" y="109499"/>
                  </a:lnTo>
                  <a:lnTo>
                    <a:pt x="320035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59"/>
                  </a:lnTo>
                  <a:lnTo>
                    <a:pt x="327291" y="237159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59"/>
                  </a:lnTo>
                  <a:lnTo>
                    <a:pt x="45148" y="237159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59"/>
                  </a:lnTo>
                  <a:lnTo>
                    <a:pt x="190093" y="237159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05039" y="613028"/>
              <a:ext cx="168808" cy="24312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612686" y="272313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3927" y="403339"/>
              <a:ext cx="1007986" cy="100797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243558" y="218922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3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1"/>
                  </a:lnTo>
                  <a:lnTo>
                    <a:pt x="547204" y="266954"/>
                  </a:lnTo>
                  <a:lnTo>
                    <a:pt x="516990" y="230521"/>
                  </a:lnTo>
                  <a:lnTo>
                    <a:pt x="484374" y="196270"/>
                  </a:lnTo>
                  <a:lnTo>
                    <a:pt x="449484" y="164330"/>
                  </a:lnTo>
                  <a:lnTo>
                    <a:pt x="412449" y="134827"/>
                  </a:lnTo>
                  <a:lnTo>
                    <a:pt x="373396" y="107889"/>
                  </a:lnTo>
                  <a:lnTo>
                    <a:pt x="332454" y="83643"/>
                  </a:lnTo>
                  <a:lnTo>
                    <a:pt x="289751" y="62216"/>
                  </a:lnTo>
                  <a:lnTo>
                    <a:pt x="245414" y="43736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708581" y="485876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26"/>
                  </a:lnTo>
                  <a:lnTo>
                    <a:pt x="27089" y="101711"/>
                  </a:lnTo>
                  <a:lnTo>
                    <a:pt x="51112" y="141966"/>
                  </a:lnTo>
                  <a:lnTo>
                    <a:pt x="71902" y="184226"/>
                  </a:lnTo>
                  <a:lnTo>
                    <a:pt x="89290" y="228323"/>
                  </a:lnTo>
                  <a:lnTo>
                    <a:pt x="103107" y="274091"/>
                  </a:lnTo>
                  <a:lnTo>
                    <a:pt x="113185" y="321362"/>
                  </a:lnTo>
                  <a:lnTo>
                    <a:pt x="119355" y="369970"/>
                  </a:lnTo>
                  <a:lnTo>
                    <a:pt x="121450" y="419747"/>
                  </a:lnTo>
                  <a:lnTo>
                    <a:pt x="120034" y="460640"/>
                  </a:lnTo>
                  <a:lnTo>
                    <a:pt x="115855" y="500756"/>
                  </a:lnTo>
                  <a:lnTo>
                    <a:pt x="109019" y="540007"/>
                  </a:lnTo>
                  <a:lnTo>
                    <a:pt x="99631" y="578307"/>
                  </a:lnTo>
                  <a:lnTo>
                    <a:pt x="199478" y="607110"/>
                  </a:lnTo>
                  <a:lnTo>
                    <a:pt x="210668" y="561851"/>
                  </a:lnTo>
                  <a:lnTo>
                    <a:pt x="218781" y="515458"/>
                  </a:lnTo>
                  <a:lnTo>
                    <a:pt x="223719" y="468050"/>
                  </a:lnTo>
                  <a:lnTo>
                    <a:pt x="225386" y="419747"/>
                  </a:lnTo>
                  <a:lnTo>
                    <a:pt x="223433" y="367546"/>
                  </a:lnTo>
                  <a:lnTo>
                    <a:pt x="217664" y="316405"/>
                  </a:lnTo>
                  <a:lnTo>
                    <a:pt x="208221" y="266465"/>
                  </a:lnTo>
                  <a:lnTo>
                    <a:pt x="195242" y="217869"/>
                  </a:lnTo>
                  <a:lnTo>
                    <a:pt x="178867" y="170758"/>
                  </a:lnTo>
                  <a:lnTo>
                    <a:pt x="159235" y="125274"/>
                  </a:lnTo>
                  <a:lnTo>
                    <a:pt x="136486" y="81558"/>
                  </a:lnTo>
                  <a:lnTo>
                    <a:pt x="110759" y="39753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483728" y="1064171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1"/>
                  </a:lnTo>
                  <a:lnTo>
                    <a:pt x="263176" y="141552"/>
                  </a:lnTo>
                  <a:lnTo>
                    <a:pt x="234993" y="184035"/>
                  </a:lnTo>
                  <a:lnTo>
                    <a:pt x="203304" y="223800"/>
                  </a:lnTo>
                  <a:lnTo>
                    <a:pt x="168331" y="260628"/>
                  </a:lnTo>
                  <a:lnTo>
                    <a:pt x="130293" y="294298"/>
                  </a:lnTo>
                  <a:lnTo>
                    <a:pt x="89411" y="324589"/>
                  </a:lnTo>
                  <a:lnTo>
                    <a:pt x="45906" y="351281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88"/>
                  </a:lnTo>
                  <a:lnTo>
                    <a:pt x="313248" y="253067"/>
                  </a:lnTo>
                  <a:lnTo>
                    <a:pt x="341707" y="212105"/>
                  </a:lnTo>
                  <a:lnTo>
                    <a:pt x="367193" y="169049"/>
                  </a:lnTo>
                  <a:lnTo>
                    <a:pt x="389558" y="124048"/>
                  </a:lnTo>
                  <a:lnTo>
                    <a:pt x="408654" y="77250"/>
                  </a:lnTo>
                  <a:lnTo>
                    <a:pt x="424332" y="28803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54481" y="1432394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0"/>
                  </a:lnTo>
                  <a:lnTo>
                    <a:pt x="92093" y="130101"/>
                  </a:lnTo>
                  <a:lnTo>
                    <a:pt x="140412" y="142933"/>
                  </a:lnTo>
                  <a:lnTo>
                    <a:pt x="190062" y="152270"/>
                  </a:lnTo>
                  <a:lnTo>
                    <a:pt x="240904" y="157973"/>
                  </a:lnTo>
                  <a:lnTo>
                    <a:pt x="292798" y="159905"/>
                  </a:lnTo>
                  <a:lnTo>
                    <a:pt x="342174" y="158156"/>
                  </a:lnTo>
                  <a:lnTo>
                    <a:pt x="390604" y="152987"/>
                  </a:lnTo>
                  <a:lnTo>
                    <a:pt x="437972" y="144519"/>
                  </a:lnTo>
                  <a:lnTo>
                    <a:pt x="484158" y="132872"/>
                  </a:lnTo>
                  <a:lnTo>
                    <a:pt x="529045" y="118166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8"/>
                  </a:lnTo>
                  <a:lnTo>
                    <a:pt x="439050" y="37471"/>
                  </a:lnTo>
                  <a:lnTo>
                    <a:pt x="391587" y="47639"/>
                  </a:lnTo>
                  <a:lnTo>
                    <a:pt x="342777" y="53859"/>
                  </a:lnTo>
                  <a:lnTo>
                    <a:pt x="292798" y="55968"/>
                  </a:lnTo>
                  <a:lnTo>
                    <a:pt x="239850" y="53597"/>
                  </a:lnTo>
                  <a:lnTo>
                    <a:pt x="188235" y="46615"/>
                  </a:lnTo>
                  <a:lnTo>
                    <a:pt x="138157" y="35222"/>
                  </a:lnTo>
                  <a:lnTo>
                    <a:pt x="89822" y="19617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85967" y="1062774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60580" y="509193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37"/>
                  </a:lnTo>
                  <a:lnTo>
                    <a:pt x="72785" y="88433"/>
                  </a:lnTo>
                  <a:lnTo>
                    <a:pt x="51227" y="135723"/>
                  </a:lnTo>
                  <a:lnTo>
                    <a:pt x="33221" y="184846"/>
                  </a:lnTo>
                  <a:lnTo>
                    <a:pt x="18932" y="235641"/>
                  </a:lnTo>
                  <a:lnTo>
                    <a:pt x="8523" y="287944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80"/>
                  </a:lnTo>
                  <a:lnTo>
                    <a:pt x="116147" y="515609"/>
                  </a:lnTo>
                  <a:lnTo>
                    <a:pt x="109427" y="476700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86492" y="218998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7"/>
                  </a:lnTo>
                  <a:lnTo>
                    <a:pt x="452981" y="8386"/>
                  </a:lnTo>
                  <a:lnTo>
                    <a:pt x="402721" y="18245"/>
                  </a:lnTo>
                  <a:lnTo>
                    <a:pt x="353843" y="31688"/>
                  </a:lnTo>
                  <a:lnTo>
                    <a:pt x="306492" y="48571"/>
                  </a:lnTo>
                  <a:lnTo>
                    <a:pt x="260813" y="68751"/>
                  </a:lnTo>
                  <a:lnTo>
                    <a:pt x="216950" y="92083"/>
                  </a:lnTo>
                  <a:lnTo>
                    <a:pt x="175047" y="118422"/>
                  </a:lnTo>
                  <a:lnTo>
                    <a:pt x="135249" y="147626"/>
                  </a:lnTo>
                  <a:lnTo>
                    <a:pt x="97701" y="179549"/>
                  </a:lnTo>
                  <a:lnTo>
                    <a:pt x="62547" y="214047"/>
                  </a:lnTo>
                  <a:lnTo>
                    <a:pt x="29932" y="250977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2"/>
                  </a:lnTo>
                  <a:lnTo>
                    <a:pt x="184472" y="241672"/>
                  </a:lnTo>
                  <a:lnTo>
                    <a:pt x="223560" y="211325"/>
                  </a:lnTo>
                  <a:lnTo>
                    <a:pt x="265190" y="184324"/>
                  </a:lnTo>
                  <a:lnTo>
                    <a:pt x="309161" y="160872"/>
                  </a:lnTo>
                  <a:lnTo>
                    <a:pt x="355272" y="141171"/>
                  </a:lnTo>
                  <a:lnTo>
                    <a:pt x="403319" y="125424"/>
                  </a:lnTo>
                  <a:lnTo>
                    <a:pt x="453103" y="113834"/>
                  </a:lnTo>
                  <a:lnTo>
                    <a:pt x="504421" y="106604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 descr=""/>
          <p:cNvGrpSpPr/>
          <p:nvPr/>
        </p:nvGrpSpPr>
        <p:grpSpPr>
          <a:xfrm>
            <a:off x="2531770" y="1378407"/>
            <a:ext cx="9119235" cy="4848860"/>
            <a:chOff x="2531770" y="1378407"/>
            <a:chExt cx="9119235" cy="4848860"/>
          </a:xfrm>
        </p:grpSpPr>
        <p:sp>
          <p:nvSpPr>
            <p:cNvPr id="50" name="object 50" descr=""/>
            <p:cNvSpPr/>
            <p:nvPr/>
          </p:nvSpPr>
          <p:spPr>
            <a:xfrm>
              <a:off x="5217909" y="2282672"/>
              <a:ext cx="3656329" cy="3166745"/>
            </a:xfrm>
            <a:custGeom>
              <a:avLst/>
              <a:gdLst/>
              <a:ahLst/>
              <a:cxnLst/>
              <a:rect l="l" t="t" r="r" b="b"/>
              <a:pathLst>
                <a:path w="3656329" h="3166745">
                  <a:moveTo>
                    <a:pt x="1828101" y="0"/>
                  </a:moveTo>
                  <a:lnTo>
                    <a:pt x="0" y="3166364"/>
                  </a:lnTo>
                  <a:lnTo>
                    <a:pt x="3656203" y="3166364"/>
                  </a:lnTo>
                  <a:lnTo>
                    <a:pt x="1828101" y="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3532" y="4689335"/>
              <a:ext cx="4267276" cy="1493012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563520" y="4689320"/>
              <a:ext cx="4267835" cy="1493520"/>
            </a:xfrm>
            <a:custGeom>
              <a:avLst/>
              <a:gdLst/>
              <a:ahLst/>
              <a:cxnLst/>
              <a:rect l="l" t="t" r="r" b="b"/>
              <a:pathLst>
                <a:path w="4267834" h="1493520">
                  <a:moveTo>
                    <a:pt x="3968457" y="1493024"/>
                  </a:moveTo>
                  <a:lnTo>
                    <a:pt x="283463" y="1493024"/>
                  </a:lnTo>
                  <a:lnTo>
                    <a:pt x="265747" y="1446366"/>
                  </a:lnTo>
                  <a:lnTo>
                    <a:pt x="248031" y="1399708"/>
                  </a:lnTo>
                  <a:lnTo>
                    <a:pt x="230314" y="1353051"/>
                  </a:lnTo>
                  <a:lnTo>
                    <a:pt x="212598" y="1306394"/>
                  </a:lnTo>
                  <a:lnTo>
                    <a:pt x="194881" y="1259736"/>
                  </a:lnTo>
                  <a:lnTo>
                    <a:pt x="177165" y="1213080"/>
                  </a:lnTo>
                  <a:lnTo>
                    <a:pt x="159448" y="1166423"/>
                  </a:lnTo>
                  <a:lnTo>
                    <a:pt x="141732" y="1119766"/>
                  </a:lnTo>
                  <a:lnTo>
                    <a:pt x="124015" y="1073110"/>
                  </a:lnTo>
                  <a:lnTo>
                    <a:pt x="106299" y="1026454"/>
                  </a:lnTo>
                  <a:lnTo>
                    <a:pt x="88582" y="979798"/>
                  </a:lnTo>
                  <a:lnTo>
                    <a:pt x="70866" y="933142"/>
                  </a:lnTo>
                  <a:lnTo>
                    <a:pt x="53149" y="886486"/>
                  </a:lnTo>
                  <a:lnTo>
                    <a:pt x="35433" y="839830"/>
                  </a:lnTo>
                  <a:lnTo>
                    <a:pt x="17716" y="793174"/>
                  </a:lnTo>
                  <a:lnTo>
                    <a:pt x="0" y="746518"/>
                  </a:lnTo>
                  <a:lnTo>
                    <a:pt x="17716" y="699860"/>
                  </a:lnTo>
                  <a:lnTo>
                    <a:pt x="35432" y="653202"/>
                  </a:lnTo>
                  <a:lnTo>
                    <a:pt x="53149" y="606544"/>
                  </a:lnTo>
                  <a:lnTo>
                    <a:pt x="70865" y="559886"/>
                  </a:lnTo>
                  <a:lnTo>
                    <a:pt x="88582" y="513228"/>
                  </a:lnTo>
                  <a:lnTo>
                    <a:pt x="106298" y="466570"/>
                  </a:lnTo>
                  <a:lnTo>
                    <a:pt x="124015" y="419912"/>
                  </a:lnTo>
                  <a:lnTo>
                    <a:pt x="141731" y="373254"/>
                  </a:lnTo>
                  <a:lnTo>
                    <a:pt x="159448" y="326597"/>
                  </a:lnTo>
                  <a:lnTo>
                    <a:pt x="177164" y="279939"/>
                  </a:lnTo>
                  <a:lnTo>
                    <a:pt x="194881" y="233282"/>
                  </a:lnTo>
                  <a:lnTo>
                    <a:pt x="212597" y="186625"/>
                  </a:lnTo>
                  <a:lnTo>
                    <a:pt x="230314" y="139968"/>
                  </a:lnTo>
                  <a:lnTo>
                    <a:pt x="248030" y="93312"/>
                  </a:lnTo>
                  <a:lnTo>
                    <a:pt x="265747" y="46655"/>
                  </a:lnTo>
                  <a:lnTo>
                    <a:pt x="283463" y="0"/>
                  </a:lnTo>
                  <a:lnTo>
                    <a:pt x="3968457" y="0"/>
                  </a:lnTo>
                  <a:lnTo>
                    <a:pt x="3986035" y="46286"/>
                  </a:lnTo>
                  <a:lnTo>
                    <a:pt x="4003613" y="92573"/>
                  </a:lnTo>
                  <a:lnTo>
                    <a:pt x="4021191" y="138860"/>
                  </a:lnTo>
                  <a:lnTo>
                    <a:pt x="4038769" y="185146"/>
                  </a:lnTo>
                  <a:lnTo>
                    <a:pt x="4056348" y="231432"/>
                  </a:lnTo>
                  <a:lnTo>
                    <a:pt x="4073926" y="277718"/>
                  </a:lnTo>
                  <a:lnTo>
                    <a:pt x="4091505" y="324004"/>
                  </a:lnTo>
                  <a:lnTo>
                    <a:pt x="4109084" y="370290"/>
                  </a:lnTo>
                  <a:lnTo>
                    <a:pt x="4126662" y="416576"/>
                  </a:lnTo>
                  <a:lnTo>
                    <a:pt x="4144241" y="462862"/>
                  </a:lnTo>
                  <a:lnTo>
                    <a:pt x="4161819" y="509148"/>
                  </a:lnTo>
                  <a:lnTo>
                    <a:pt x="4179398" y="555434"/>
                  </a:lnTo>
                  <a:lnTo>
                    <a:pt x="4196976" y="601720"/>
                  </a:lnTo>
                  <a:lnTo>
                    <a:pt x="4214555" y="648006"/>
                  </a:lnTo>
                  <a:lnTo>
                    <a:pt x="4232133" y="694293"/>
                  </a:lnTo>
                  <a:lnTo>
                    <a:pt x="4249711" y="740579"/>
                  </a:lnTo>
                  <a:lnTo>
                    <a:pt x="4267288" y="786866"/>
                  </a:lnTo>
                  <a:lnTo>
                    <a:pt x="3968457" y="149302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51420" y="4702022"/>
              <a:ext cx="4267289" cy="1493024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7351420" y="4702020"/>
              <a:ext cx="4267835" cy="1493520"/>
            </a:xfrm>
            <a:custGeom>
              <a:avLst/>
              <a:gdLst/>
              <a:ahLst/>
              <a:cxnLst/>
              <a:rect l="l" t="t" r="r" b="b"/>
              <a:pathLst>
                <a:path w="4267834" h="1493520">
                  <a:moveTo>
                    <a:pt x="3968457" y="1493024"/>
                  </a:moveTo>
                  <a:lnTo>
                    <a:pt x="283463" y="1493024"/>
                  </a:lnTo>
                  <a:lnTo>
                    <a:pt x="265747" y="1446366"/>
                  </a:lnTo>
                  <a:lnTo>
                    <a:pt x="248031" y="1399708"/>
                  </a:lnTo>
                  <a:lnTo>
                    <a:pt x="230314" y="1353051"/>
                  </a:lnTo>
                  <a:lnTo>
                    <a:pt x="212598" y="1306394"/>
                  </a:lnTo>
                  <a:lnTo>
                    <a:pt x="194881" y="1259736"/>
                  </a:lnTo>
                  <a:lnTo>
                    <a:pt x="177165" y="1213080"/>
                  </a:lnTo>
                  <a:lnTo>
                    <a:pt x="159448" y="1166423"/>
                  </a:lnTo>
                  <a:lnTo>
                    <a:pt x="141732" y="1119766"/>
                  </a:lnTo>
                  <a:lnTo>
                    <a:pt x="124015" y="1073110"/>
                  </a:lnTo>
                  <a:lnTo>
                    <a:pt x="106299" y="1026454"/>
                  </a:lnTo>
                  <a:lnTo>
                    <a:pt x="88582" y="979798"/>
                  </a:lnTo>
                  <a:lnTo>
                    <a:pt x="70866" y="933142"/>
                  </a:lnTo>
                  <a:lnTo>
                    <a:pt x="53149" y="886486"/>
                  </a:lnTo>
                  <a:lnTo>
                    <a:pt x="35433" y="839830"/>
                  </a:lnTo>
                  <a:lnTo>
                    <a:pt x="17716" y="793174"/>
                  </a:lnTo>
                  <a:lnTo>
                    <a:pt x="0" y="746518"/>
                  </a:lnTo>
                  <a:lnTo>
                    <a:pt x="17716" y="699860"/>
                  </a:lnTo>
                  <a:lnTo>
                    <a:pt x="35432" y="653202"/>
                  </a:lnTo>
                  <a:lnTo>
                    <a:pt x="53149" y="606544"/>
                  </a:lnTo>
                  <a:lnTo>
                    <a:pt x="70865" y="559886"/>
                  </a:lnTo>
                  <a:lnTo>
                    <a:pt x="88582" y="513228"/>
                  </a:lnTo>
                  <a:lnTo>
                    <a:pt x="106298" y="466570"/>
                  </a:lnTo>
                  <a:lnTo>
                    <a:pt x="124015" y="419912"/>
                  </a:lnTo>
                  <a:lnTo>
                    <a:pt x="141731" y="373254"/>
                  </a:lnTo>
                  <a:lnTo>
                    <a:pt x="159448" y="326597"/>
                  </a:lnTo>
                  <a:lnTo>
                    <a:pt x="177164" y="279939"/>
                  </a:lnTo>
                  <a:lnTo>
                    <a:pt x="194881" y="233282"/>
                  </a:lnTo>
                  <a:lnTo>
                    <a:pt x="212597" y="186625"/>
                  </a:lnTo>
                  <a:lnTo>
                    <a:pt x="230314" y="139968"/>
                  </a:lnTo>
                  <a:lnTo>
                    <a:pt x="248030" y="93312"/>
                  </a:lnTo>
                  <a:lnTo>
                    <a:pt x="265747" y="46655"/>
                  </a:lnTo>
                  <a:lnTo>
                    <a:pt x="283463" y="0"/>
                  </a:lnTo>
                  <a:lnTo>
                    <a:pt x="3968457" y="0"/>
                  </a:lnTo>
                  <a:lnTo>
                    <a:pt x="3986035" y="46286"/>
                  </a:lnTo>
                  <a:lnTo>
                    <a:pt x="4003613" y="92573"/>
                  </a:lnTo>
                  <a:lnTo>
                    <a:pt x="4021191" y="138860"/>
                  </a:lnTo>
                  <a:lnTo>
                    <a:pt x="4038769" y="185146"/>
                  </a:lnTo>
                  <a:lnTo>
                    <a:pt x="4056348" y="231432"/>
                  </a:lnTo>
                  <a:lnTo>
                    <a:pt x="4073926" y="277718"/>
                  </a:lnTo>
                  <a:lnTo>
                    <a:pt x="4091505" y="324004"/>
                  </a:lnTo>
                  <a:lnTo>
                    <a:pt x="4109084" y="370290"/>
                  </a:lnTo>
                  <a:lnTo>
                    <a:pt x="4126662" y="416576"/>
                  </a:lnTo>
                  <a:lnTo>
                    <a:pt x="4144241" y="462862"/>
                  </a:lnTo>
                  <a:lnTo>
                    <a:pt x="4161819" y="509148"/>
                  </a:lnTo>
                  <a:lnTo>
                    <a:pt x="4179398" y="555434"/>
                  </a:lnTo>
                  <a:lnTo>
                    <a:pt x="4196976" y="601720"/>
                  </a:lnTo>
                  <a:lnTo>
                    <a:pt x="4214555" y="648006"/>
                  </a:lnTo>
                  <a:lnTo>
                    <a:pt x="4232133" y="694293"/>
                  </a:lnTo>
                  <a:lnTo>
                    <a:pt x="4249711" y="740579"/>
                  </a:lnTo>
                  <a:lnTo>
                    <a:pt x="4267288" y="786866"/>
                  </a:lnTo>
                  <a:lnTo>
                    <a:pt x="3968457" y="149302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092956" y="5359983"/>
              <a:ext cx="168910" cy="149860"/>
            </a:xfrm>
            <a:custGeom>
              <a:avLst/>
              <a:gdLst/>
              <a:ahLst/>
              <a:cxnLst/>
              <a:rect l="l" t="t" r="r" b="b"/>
              <a:pathLst>
                <a:path w="168910" h="149860">
                  <a:moveTo>
                    <a:pt x="168338" y="0"/>
                  </a:moveTo>
                  <a:lnTo>
                    <a:pt x="139242" y="0"/>
                  </a:lnTo>
                  <a:lnTo>
                    <a:pt x="139242" y="124460"/>
                  </a:lnTo>
                  <a:lnTo>
                    <a:pt x="98259" y="124460"/>
                  </a:lnTo>
                  <a:lnTo>
                    <a:pt x="98259" y="0"/>
                  </a:lnTo>
                  <a:lnTo>
                    <a:pt x="69367" y="0"/>
                  </a:lnTo>
                  <a:lnTo>
                    <a:pt x="69367" y="124460"/>
                  </a:lnTo>
                  <a:lnTo>
                    <a:pt x="29108" y="12446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49860"/>
                  </a:lnTo>
                  <a:lnTo>
                    <a:pt x="168338" y="149860"/>
                  </a:lnTo>
                  <a:lnTo>
                    <a:pt x="168338" y="124460"/>
                  </a:lnTo>
                  <a:lnTo>
                    <a:pt x="168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80674" y="5359539"/>
              <a:ext cx="326644" cy="15113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4626877" y="53595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5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69611" y="5359539"/>
              <a:ext cx="143446" cy="15072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34521" y="5359539"/>
              <a:ext cx="134124" cy="15072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46986" y="5245227"/>
              <a:ext cx="250685" cy="15073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19744" y="5241455"/>
              <a:ext cx="364134" cy="15830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703462" y="52452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46185" y="5245239"/>
              <a:ext cx="109842" cy="15072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90647" y="5241455"/>
              <a:ext cx="279107" cy="15830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96806" y="5245239"/>
              <a:ext cx="152057" cy="17561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528479" y="5241455"/>
              <a:ext cx="252145" cy="158305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9800196" y="52452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35552" y="5241455"/>
              <a:ext cx="156654" cy="15830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11778" y="5241455"/>
              <a:ext cx="259841" cy="15830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403484" y="5245239"/>
              <a:ext cx="327164" cy="17316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752112" y="5241455"/>
              <a:ext cx="408038" cy="15830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42173" y="5471223"/>
              <a:ext cx="109486" cy="150723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23338" y="5467439"/>
              <a:ext cx="156654" cy="15830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9551" y="5467439"/>
              <a:ext cx="146011" cy="158305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670569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05926" y="5467439"/>
              <a:ext cx="156654" cy="15830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89631" y="5471210"/>
              <a:ext cx="94361" cy="150723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9111247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46603" y="5467439"/>
              <a:ext cx="487629" cy="15830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812287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26670"/>
                  </a:lnTo>
                  <a:lnTo>
                    <a:pt x="79400" y="2667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2667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55212" y="5471223"/>
              <a:ext cx="82283" cy="150723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064127" y="5471210"/>
              <a:ext cx="89547" cy="150736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174274" y="5467439"/>
              <a:ext cx="320294" cy="158305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0521518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652214" y="5471210"/>
              <a:ext cx="428053" cy="154216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80507" y="1378407"/>
              <a:ext cx="3238499" cy="322580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61926" y="1632889"/>
              <a:ext cx="2652115" cy="2679217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063056" y="1944585"/>
              <a:ext cx="2039620" cy="2039620"/>
            </a:xfrm>
            <a:custGeom>
              <a:avLst/>
              <a:gdLst/>
              <a:ahLst/>
              <a:cxnLst/>
              <a:rect l="l" t="t" r="r" b="b"/>
              <a:pathLst>
                <a:path w="2039620" h="2039620">
                  <a:moveTo>
                    <a:pt x="1019644" y="0"/>
                  </a:moveTo>
                  <a:lnTo>
                    <a:pt x="971645" y="1109"/>
                  </a:lnTo>
                  <a:lnTo>
                    <a:pt x="924217" y="4406"/>
                  </a:lnTo>
                  <a:lnTo>
                    <a:pt x="877410" y="9841"/>
                  </a:lnTo>
                  <a:lnTo>
                    <a:pt x="831271" y="17365"/>
                  </a:lnTo>
                  <a:lnTo>
                    <a:pt x="785850" y="26929"/>
                  </a:lnTo>
                  <a:lnTo>
                    <a:pt x="741197" y="38484"/>
                  </a:lnTo>
                  <a:lnTo>
                    <a:pt x="697359" y="51981"/>
                  </a:lnTo>
                  <a:lnTo>
                    <a:pt x="654387" y="67371"/>
                  </a:lnTo>
                  <a:lnTo>
                    <a:pt x="612328" y="84606"/>
                  </a:lnTo>
                  <a:lnTo>
                    <a:pt x="571232" y="103636"/>
                  </a:lnTo>
                  <a:lnTo>
                    <a:pt x="531148" y="124412"/>
                  </a:lnTo>
                  <a:lnTo>
                    <a:pt x="492125" y="146886"/>
                  </a:lnTo>
                  <a:lnTo>
                    <a:pt x="454212" y="171008"/>
                  </a:lnTo>
                  <a:lnTo>
                    <a:pt x="417457" y="196729"/>
                  </a:lnTo>
                  <a:lnTo>
                    <a:pt x="381910" y="224001"/>
                  </a:lnTo>
                  <a:lnTo>
                    <a:pt x="347620" y="252775"/>
                  </a:lnTo>
                  <a:lnTo>
                    <a:pt x="314635" y="283001"/>
                  </a:lnTo>
                  <a:lnTo>
                    <a:pt x="283005" y="314630"/>
                  </a:lnTo>
                  <a:lnTo>
                    <a:pt x="252779" y="347615"/>
                  </a:lnTo>
                  <a:lnTo>
                    <a:pt x="224005" y="381905"/>
                  </a:lnTo>
                  <a:lnTo>
                    <a:pt x="196733" y="417451"/>
                  </a:lnTo>
                  <a:lnTo>
                    <a:pt x="171011" y="454206"/>
                  </a:lnTo>
                  <a:lnTo>
                    <a:pt x="146889" y="492119"/>
                  </a:lnTo>
                  <a:lnTo>
                    <a:pt x="124415" y="531142"/>
                  </a:lnTo>
                  <a:lnTo>
                    <a:pt x="103638" y="571226"/>
                  </a:lnTo>
                  <a:lnTo>
                    <a:pt x="84608" y="612322"/>
                  </a:lnTo>
                  <a:lnTo>
                    <a:pt x="67373" y="654381"/>
                  </a:lnTo>
                  <a:lnTo>
                    <a:pt x="51982" y="697354"/>
                  </a:lnTo>
                  <a:lnTo>
                    <a:pt x="38485" y="741192"/>
                  </a:lnTo>
                  <a:lnTo>
                    <a:pt x="26929" y="785846"/>
                  </a:lnTo>
                  <a:lnTo>
                    <a:pt x="17365" y="831268"/>
                  </a:lnTo>
                  <a:lnTo>
                    <a:pt x="9841" y="877407"/>
                  </a:lnTo>
                  <a:lnTo>
                    <a:pt x="4406" y="924215"/>
                  </a:lnTo>
                  <a:lnTo>
                    <a:pt x="1109" y="971644"/>
                  </a:lnTo>
                  <a:lnTo>
                    <a:pt x="0" y="1019644"/>
                  </a:lnTo>
                  <a:lnTo>
                    <a:pt x="1109" y="1067643"/>
                  </a:lnTo>
                  <a:lnTo>
                    <a:pt x="4406" y="1115071"/>
                  </a:lnTo>
                  <a:lnTo>
                    <a:pt x="9841" y="1161879"/>
                  </a:lnTo>
                  <a:lnTo>
                    <a:pt x="17365" y="1208017"/>
                  </a:lnTo>
                  <a:lnTo>
                    <a:pt x="26929" y="1253438"/>
                  </a:lnTo>
                  <a:lnTo>
                    <a:pt x="38485" y="1298091"/>
                  </a:lnTo>
                  <a:lnTo>
                    <a:pt x="51982" y="1341928"/>
                  </a:lnTo>
                  <a:lnTo>
                    <a:pt x="67373" y="1384901"/>
                  </a:lnTo>
                  <a:lnTo>
                    <a:pt x="84608" y="1426959"/>
                  </a:lnTo>
                  <a:lnTo>
                    <a:pt x="103638" y="1468054"/>
                  </a:lnTo>
                  <a:lnTo>
                    <a:pt x="124415" y="1508138"/>
                  </a:lnTo>
                  <a:lnTo>
                    <a:pt x="146889" y="1547160"/>
                  </a:lnTo>
                  <a:lnTo>
                    <a:pt x="171011" y="1585073"/>
                  </a:lnTo>
                  <a:lnTo>
                    <a:pt x="196733" y="1621827"/>
                  </a:lnTo>
                  <a:lnTo>
                    <a:pt x="224005" y="1657374"/>
                  </a:lnTo>
                  <a:lnTo>
                    <a:pt x="252779" y="1691663"/>
                  </a:lnTo>
                  <a:lnTo>
                    <a:pt x="283005" y="1724647"/>
                  </a:lnTo>
                  <a:lnTo>
                    <a:pt x="314635" y="1756277"/>
                  </a:lnTo>
                  <a:lnTo>
                    <a:pt x="347620" y="1786503"/>
                  </a:lnTo>
                  <a:lnTo>
                    <a:pt x="381910" y="1815276"/>
                  </a:lnTo>
                  <a:lnTo>
                    <a:pt x="417457" y="1842548"/>
                  </a:lnTo>
                  <a:lnTo>
                    <a:pt x="454212" y="1868269"/>
                  </a:lnTo>
                  <a:lnTo>
                    <a:pt x="492125" y="1892391"/>
                  </a:lnTo>
                  <a:lnTo>
                    <a:pt x="531148" y="1914864"/>
                  </a:lnTo>
                  <a:lnTo>
                    <a:pt x="571232" y="1935641"/>
                  </a:lnTo>
                  <a:lnTo>
                    <a:pt x="612328" y="1954670"/>
                  </a:lnTo>
                  <a:lnTo>
                    <a:pt x="654387" y="1971905"/>
                  </a:lnTo>
                  <a:lnTo>
                    <a:pt x="697359" y="1987295"/>
                  </a:lnTo>
                  <a:lnTo>
                    <a:pt x="741197" y="2000793"/>
                  </a:lnTo>
                  <a:lnTo>
                    <a:pt x="785850" y="2012348"/>
                  </a:lnTo>
                  <a:lnTo>
                    <a:pt x="831271" y="2021911"/>
                  </a:lnTo>
                  <a:lnTo>
                    <a:pt x="877410" y="2029435"/>
                  </a:lnTo>
                  <a:lnTo>
                    <a:pt x="924217" y="2034870"/>
                  </a:lnTo>
                  <a:lnTo>
                    <a:pt x="971645" y="2038167"/>
                  </a:lnTo>
                  <a:lnTo>
                    <a:pt x="1019644" y="2039277"/>
                  </a:lnTo>
                  <a:lnTo>
                    <a:pt x="1067643" y="2038167"/>
                  </a:lnTo>
                  <a:lnTo>
                    <a:pt x="1115071" y="2034870"/>
                  </a:lnTo>
                  <a:lnTo>
                    <a:pt x="1161879" y="2029435"/>
                  </a:lnTo>
                  <a:lnTo>
                    <a:pt x="1208017" y="2021911"/>
                  </a:lnTo>
                  <a:lnTo>
                    <a:pt x="1253438" y="2012348"/>
                  </a:lnTo>
                  <a:lnTo>
                    <a:pt x="1298091" y="2000793"/>
                  </a:lnTo>
                  <a:lnTo>
                    <a:pt x="1341928" y="1987295"/>
                  </a:lnTo>
                  <a:lnTo>
                    <a:pt x="1384901" y="1971905"/>
                  </a:lnTo>
                  <a:lnTo>
                    <a:pt x="1426959" y="1954670"/>
                  </a:lnTo>
                  <a:lnTo>
                    <a:pt x="1468054" y="1935641"/>
                  </a:lnTo>
                  <a:lnTo>
                    <a:pt x="1508138" y="1914864"/>
                  </a:lnTo>
                  <a:lnTo>
                    <a:pt x="1547160" y="1892391"/>
                  </a:lnTo>
                  <a:lnTo>
                    <a:pt x="1585073" y="1868269"/>
                  </a:lnTo>
                  <a:lnTo>
                    <a:pt x="1621827" y="1842548"/>
                  </a:lnTo>
                  <a:lnTo>
                    <a:pt x="1657374" y="1815276"/>
                  </a:lnTo>
                  <a:lnTo>
                    <a:pt x="1691663" y="1786503"/>
                  </a:lnTo>
                  <a:lnTo>
                    <a:pt x="1724647" y="1756277"/>
                  </a:lnTo>
                  <a:lnTo>
                    <a:pt x="1756277" y="1724647"/>
                  </a:lnTo>
                  <a:lnTo>
                    <a:pt x="1786503" y="1691663"/>
                  </a:lnTo>
                  <a:lnTo>
                    <a:pt x="1815276" y="1657374"/>
                  </a:lnTo>
                  <a:lnTo>
                    <a:pt x="1842548" y="1621827"/>
                  </a:lnTo>
                  <a:lnTo>
                    <a:pt x="1868269" y="1585073"/>
                  </a:lnTo>
                  <a:lnTo>
                    <a:pt x="1892391" y="1547160"/>
                  </a:lnTo>
                  <a:lnTo>
                    <a:pt x="1914864" y="1508138"/>
                  </a:lnTo>
                  <a:lnTo>
                    <a:pt x="1935641" y="1468054"/>
                  </a:lnTo>
                  <a:lnTo>
                    <a:pt x="1954670" y="1426959"/>
                  </a:lnTo>
                  <a:lnTo>
                    <a:pt x="1971905" y="1384901"/>
                  </a:lnTo>
                  <a:lnTo>
                    <a:pt x="1987295" y="1341928"/>
                  </a:lnTo>
                  <a:lnTo>
                    <a:pt x="2000793" y="1298091"/>
                  </a:lnTo>
                  <a:lnTo>
                    <a:pt x="2012348" y="1253438"/>
                  </a:lnTo>
                  <a:lnTo>
                    <a:pt x="2021911" y="1208017"/>
                  </a:lnTo>
                  <a:lnTo>
                    <a:pt x="2029435" y="1161879"/>
                  </a:lnTo>
                  <a:lnTo>
                    <a:pt x="2034870" y="1115071"/>
                  </a:lnTo>
                  <a:lnTo>
                    <a:pt x="2038167" y="1067643"/>
                  </a:lnTo>
                  <a:lnTo>
                    <a:pt x="2039277" y="1019644"/>
                  </a:lnTo>
                  <a:lnTo>
                    <a:pt x="2038167" y="971644"/>
                  </a:lnTo>
                  <a:lnTo>
                    <a:pt x="2034870" y="924215"/>
                  </a:lnTo>
                  <a:lnTo>
                    <a:pt x="2029435" y="877407"/>
                  </a:lnTo>
                  <a:lnTo>
                    <a:pt x="2021911" y="831268"/>
                  </a:lnTo>
                  <a:lnTo>
                    <a:pt x="2012348" y="785846"/>
                  </a:lnTo>
                  <a:lnTo>
                    <a:pt x="2000793" y="741192"/>
                  </a:lnTo>
                  <a:lnTo>
                    <a:pt x="1987295" y="697354"/>
                  </a:lnTo>
                  <a:lnTo>
                    <a:pt x="1971905" y="654381"/>
                  </a:lnTo>
                  <a:lnTo>
                    <a:pt x="1954670" y="612322"/>
                  </a:lnTo>
                  <a:lnTo>
                    <a:pt x="1935641" y="571226"/>
                  </a:lnTo>
                  <a:lnTo>
                    <a:pt x="1914864" y="531142"/>
                  </a:lnTo>
                  <a:lnTo>
                    <a:pt x="1892391" y="492119"/>
                  </a:lnTo>
                  <a:lnTo>
                    <a:pt x="1868269" y="454206"/>
                  </a:lnTo>
                  <a:lnTo>
                    <a:pt x="1842548" y="417451"/>
                  </a:lnTo>
                  <a:lnTo>
                    <a:pt x="1815276" y="381905"/>
                  </a:lnTo>
                  <a:lnTo>
                    <a:pt x="1786503" y="347615"/>
                  </a:lnTo>
                  <a:lnTo>
                    <a:pt x="1756277" y="314630"/>
                  </a:lnTo>
                  <a:lnTo>
                    <a:pt x="1724647" y="283001"/>
                  </a:lnTo>
                  <a:lnTo>
                    <a:pt x="1691663" y="252775"/>
                  </a:lnTo>
                  <a:lnTo>
                    <a:pt x="1657374" y="224001"/>
                  </a:lnTo>
                  <a:lnTo>
                    <a:pt x="1621827" y="196729"/>
                  </a:lnTo>
                  <a:lnTo>
                    <a:pt x="1585073" y="171008"/>
                  </a:lnTo>
                  <a:lnTo>
                    <a:pt x="1547160" y="146886"/>
                  </a:lnTo>
                  <a:lnTo>
                    <a:pt x="1508138" y="124412"/>
                  </a:lnTo>
                  <a:lnTo>
                    <a:pt x="1468054" y="103636"/>
                  </a:lnTo>
                  <a:lnTo>
                    <a:pt x="1426959" y="84606"/>
                  </a:lnTo>
                  <a:lnTo>
                    <a:pt x="1384901" y="67371"/>
                  </a:lnTo>
                  <a:lnTo>
                    <a:pt x="1341928" y="51981"/>
                  </a:lnTo>
                  <a:lnTo>
                    <a:pt x="1298091" y="38484"/>
                  </a:lnTo>
                  <a:lnTo>
                    <a:pt x="1253438" y="26929"/>
                  </a:lnTo>
                  <a:lnTo>
                    <a:pt x="1208017" y="17365"/>
                  </a:lnTo>
                  <a:lnTo>
                    <a:pt x="1161879" y="9841"/>
                  </a:lnTo>
                  <a:lnTo>
                    <a:pt x="1115071" y="4406"/>
                  </a:lnTo>
                  <a:lnTo>
                    <a:pt x="1067643" y="1109"/>
                  </a:lnTo>
                  <a:lnTo>
                    <a:pt x="1019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49974" y="2733459"/>
              <a:ext cx="116712" cy="16831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405016" y="2733446"/>
              <a:ext cx="122656" cy="168313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57772" y="2729217"/>
              <a:ext cx="334251" cy="176771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6911556" y="2733446"/>
              <a:ext cx="402590" cy="168910"/>
            </a:xfrm>
            <a:custGeom>
              <a:avLst/>
              <a:gdLst/>
              <a:ahLst/>
              <a:cxnLst/>
              <a:rect l="l" t="t" r="r" b="b"/>
              <a:pathLst>
                <a:path w="402590" h="168910">
                  <a:moveTo>
                    <a:pt x="918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0" y="137160"/>
                  </a:lnTo>
                  <a:lnTo>
                    <a:pt x="0" y="168910"/>
                  </a:lnTo>
                  <a:lnTo>
                    <a:pt x="91884" y="168910"/>
                  </a:lnTo>
                  <a:lnTo>
                    <a:pt x="91884" y="137160"/>
                  </a:lnTo>
                  <a:lnTo>
                    <a:pt x="31813" y="137160"/>
                  </a:lnTo>
                  <a:lnTo>
                    <a:pt x="31813" y="92710"/>
                  </a:lnTo>
                  <a:lnTo>
                    <a:pt x="91884" y="92710"/>
                  </a:lnTo>
                  <a:lnTo>
                    <a:pt x="91884" y="62230"/>
                  </a:lnTo>
                  <a:lnTo>
                    <a:pt x="31813" y="62230"/>
                  </a:lnTo>
                  <a:lnTo>
                    <a:pt x="31813" y="31750"/>
                  </a:lnTo>
                  <a:lnTo>
                    <a:pt x="91884" y="31750"/>
                  </a:lnTo>
                  <a:lnTo>
                    <a:pt x="91884" y="0"/>
                  </a:lnTo>
                  <a:close/>
                </a:path>
                <a:path w="402590" h="168910">
                  <a:moveTo>
                    <a:pt x="242684" y="0"/>
                  </a:moveTo>
                  <a:lnTo>
                    <a:pt x="210299" y="0"/>
                  </a:lnTo>
                  <a:lnTo>
                    <a:pt x="210299" y="63500"/>
                  </a:lnTo>
                  <a:lnTo>
                    <a:pt x="154127" y="63500"/>
                  </a:lnTo>
                  <a:lnTo>
                    <a:pt x="154127" y="0"/>
                  </a:lnTo>
                  <a:lnTo>
                    <a:pt x="121627" y="0"/>
                  </a:lnTo>
                  <a:lnTo>
                    <a:pt x="121627" y="63500"/>
                  </a:lnTo>
                  <a:lnTo>
                    <a:pt x="121627" y="93980"/>
                  </a:lnTo>
                  <a:lnTo>
                    <a:pt x="121627" y="168910"/>
                  </a:lnTo>
                  <a:lnTo>
                    <a:pt x="154127" y="168910"/>
                  </a:lnTo>
                  <a:lnTo>
                    <a:pt x="154127" y="93980"/>
                  </a:lnTo>
                  <a:lnTo>
                    <a:pt x="210299" y="93980"/>
                  </a:lnTo>
                  <a:lnTo>
                    <a:pt x="210299" y="168910"/>
                  </a:lnTo>
                  <a:lnTo>
                    <a:pt x="242684" y="168910"/>
                  </a:lnTo>
                  <a:lnTo>
                    <a:pt x="242684" y="93980"/>
                  </a:lnTo>
                  <a:lnTo>
                    <a:pt x="242684" y="63500"/>
                  </a:lnTo>
                  <a:lnTo>
                    <a:pt x="242684" y="0"/>
                  </a:lnTo>
                  <a:close/>
                </a:path>
                <a:path w="402590" h="168910">
                  <a:moveTo>
                    <a:pt x="402069" y="0"/>
                  </a:moveTo>
                  <a:lnTo>
                    <a:pt x="369684" y="0"/>
                  </a:lnTo>
                  <a:lnTo>
                    <a:pt x="369684" y="63500"/>
                  </a:lnTo>
                  <a:lnTo>
                    <a:pt x="313512" y="63500"/>
                  </a:lnTo>
                  <a:lnTo>
                    <a:pt x="313512" y="0"/>
                  </a:lnTo>
                  <a:lnTo>
                    <a:pt x="281012" y="0"/>
                  </a:lnTo>
                  <a:lnTo>
                    <a:pt x="281012" y="63500"/>
                  </a:lnTo>
                  <a:lnTo>
                    <a:pt x="281012" y="93980"/>
                  </a:lnTo>
                  <a:lnTo>
                    <a:pt x="281012" y="168910"/>
                  </a:lnTo>
                  <a:lnTo>
                    <a:pt x="313512" y="168910"/>
                  </a:lnTo>
                  <a:lnTo>
                    <a:pt x="313512" y="93980"/>
                  </a:lnTo>
                  <a:lnTo>
                    <a:pt x="369684" y="93980"/>
                  </a:lnTo>
                  <a:lnTo>
                    <a:pt x="369684" y="168910"/>
                  </a:lnTo>
                  <a:lnTo>
                    <a:pt x="402069" y="168910"/>
                  </a:lnTo>
                  <a:lnTo>
                    <a:pt x="402069" y="93980"/>
                  </a:lnTo>
                  <a:lnTo>
                    <a:pt x="402069" y="63500"/>
                  </a:lnTo>
                  <a:lnTo>
                    <a:pt x="4020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43711" y="2729217"/>
              <a:ext cx="174955" cy="176771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40523" y="2729217"/>
              <a:ext cx="267512" cy="17677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29880" y="2733446"/>
              <a:ext cx="105155" cy="168313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46024" y="2985808"/>
              <a:ext cx="279946" cy="16831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0621" y="2985808"/>
              <a:ext cx="105270" cy="16831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75678" y="2981579"/>
              <a:ext cx="281597" cy="176771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7079120" y="2985807"/>
              <a:ext cx="121285" cy="168910"/>
            </a:xfrm>
            <a:custGeom>
              <a:avLst/>
              <a:gdLst/>
              <a:ahLst/>
              <a:cxnLst/>
              <a:rect l="l" t="t" r="r" b="b"/>
              <a:pathLst>
                <a:path w="121284" h="168910">
                  <a:moveTo>
                    <a:pt x="121056" y="0"/>
                  </a:moveTo>
                  <a:lnTo>
                    <a:pt x="88671" y="0"/>
                  </a:lnTo>
                  <a:lnTo>
                    <a:pt x="88671" y="63500"/>
                  </a:lnTo>
                  <a:lnTo>
                    <a:pt x="32499" y="63500"/>
                  </a:lnTo>
                  <a:lnTo>
                    <a:pt x="3249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8910"/>
                  </a:lnTo>
                  <a:lnTo>
                    <a:pt x="32499" y="168910"/>
                  </a:lnTo>
                  <a:lnTo>
                    <a:pt x="32499" y="93980"/>
                  </a:lnTo>
                  <a:lnTo>
                    <a:pt x="88671" y="93980"/>
                  </a:lnTo>
                  <a:lnTo>
                    <a:pt x="88671" y="168910"/>
                  </a:lnTo>
                  <a:lnTo>
                    <a:pt x="121056" y="168910"/>
                  </a:lnTo>
                  <a:lnTo>
                    <a:pt x="121056" y="93980"/>
                  </a:lnTo>
                  <a:lnTo>
                    <a:pt x="121056" y="63500"/>
                  </a:lnTo>
                  <a:lnTo>
                    <a:pt x="12105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38517" y="2985808"/>
              <a:ext cx="122656" cy="168313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99845" y="2981579"/>
              <a:ext cx="311683" cy="176771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741729" y="2985820"/>
              <a:ext cx="105371" cy="16831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49179" y="3657079"/>
              <a:ext cx="1524000" cy="1524000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4250690" y="39358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470692" y="42828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5749" y="4282846"/>
              <a:ext cx="115303" cy="194056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4742180" y="4439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08664" y="4277982"/>
              <a:ext cx="133896" cy="20380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37079" y="3657079"/>
              <a:ext cx="1524000" cy="1524000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9038590" y="39358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9258592" y="42828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383649" y="4282846"/>
              <a:ext cx="115303" cy="194056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9530079" y="4439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594062" y="4277982"/>
              <a:ext cx="138112" cy="198920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49479" y="3352279"/>
              <a:ext cx="1523999" cy="1524000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6650989" y="36310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870992" y="39780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996049" y="3978046"/>
              <a:ext cx="115303" cy="194056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7142480" y="41345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06729" y="3973169"/>
              <a:ext cx="134416" cy="198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69925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0"/>
              <a:ext cx="862012" cy="8062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457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38428"/>
              <a:ext cx="864057" cy="8320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471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2605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16690"/>
              <a:ext cx="861250" cy="817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1123"/>
              <a:ext cx="859002" cy="816457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0" y="184924"/>
            <a:ext cx="12192635" cy="1504315"/>
            <a:chOff x="0" y="184924"/>
            <a:chExt cx="12192635" cy="150431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904" y="442290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61158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4137" y="963396"/>
              <a:ext cx="246532" cy="24911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751455" y="963396"/>
              <a:ext cx="790575" cy="249554"/>
            </a:xfrm>
            <a:custGeom>
              <a:avLst/>
              <a:gdLst/>
              <a:ahLst/>
              <a:cxnLst/>
              <a:rect l="l" t="t" r="r" b="b"/>
              <a:pathLst>
                <a:path w="790575" h="249555">
                  <a:moveTo>
                    <a:pt x="229755" y="47650"/>
                  </a:moveTo>
                  <a:lnTo>
                    <a:pt x="196024" y="19253"/>
                  </a:lnTo>
                  <a:lnTo>
                    <a:pt x="155206" y="3098"/>
                  </a:lnTo>
                  <a:lnTo>
                    <a:pt x="126403" y="0"/>
                  </a:lnTo>
                  <a:lnTo>
                    <a:pt x="109435" y="1054"/>
                  </a:lnTo>
                  <a:lnTo>
                    <a:pt x="62001" y="16764"/>
                  </a:lnTo>
                  <a:lnTo>
                    <a:pt x="24930" y="48006"/>
                  </a:lnTo>
                  <a:lnTo>
                    <a:pt x="4000" y="90652"/>
                  </a:lnTo>
                  <a:lnTo>
                    <a:pt x="0" y="124142"/>
                  </a:lnTo>
                  <a:lnTo>
                    <a:pt x="2197" y="150329"/>
                  </a:lnTo>
                  <a:lnTo>
                    <a:pt x="19812" y="195275"/>
                  </a:lnTo>
                  <a:lnTo>
                    <a:pt x="54089" y="229387"/>
                  </a:lnTo>
                  <a:lnTo>
                    <a:pt x="99364" y="246913"/>
                  </a:lnTo>
                  <a:lnTo>
                    <a:pt x="125768" y="249097"/>
                  </a:lnTo>
                  <a:lnTo>
                    <a:pt x="140347" y="248488"/>
                  </a:lnTo>
                  <a:lnTo>
                    <a:pt x="179133" y="239179"/>
                  </a:lnTo>
                  <a:lnTo>
                    <a:pt x="215823" y="215455"/>
                  </a:lnTo>
                  <a:lnTo>
                    <a:pt x="198183" y="171678"/>
                  </a:lnTo>
                  <a:lnTo>
                    <a:pt x="188633" y="180606"/>
                  </a:lnTo>
                  <a:lnTo>
                    <a:pt x="179489" y="188036"/>
                  </a:lnTo>
                  <a:lnTo>
                    <a:pt x="136105" y="205270"/>
                  </a:lnTo>
                  <a:lnTo>
                    <a:pt x="126504" y="205727"/>
                  </a:lnTo>
                  <a:lnTo>
                    <a:pt x="115239" y="205079"/>
                  </a:lnTo>
                  <a:lnTo>
                    <a:pt x="75717" y="189509"/>
                  </a:lnTo>
                  <a:lnTo>
                    <a:pt x="50939" y="156832"/>
                  </a:lnTo>
                  <a:lnTo>
                    <a:pt x="45148" y="124218"/>
                  </a:lnTo>
                  <a:lnTo>
                    <a:pt x="46596" y="107873"/>
                  </a:lnTo>
                  <a:lnTo>
                    <a:pt x="68427" y="66941"/>
                  </a:lnTo>
                  <a:lnTo>
                    <a:pt x="109359" y="45148"/>
                  </a:lnTo>
                  <a:lnTo>
                    <a:pt x="125691" y="43688"/>
                  </a:lnTo>
                  <a:lnTo>
                    <a:pt x="145313" y="45821"/>
                  </a:lnTo>
                  <a:lnTo>
                    <a:pt x="163944" y="52209"/>
                  </a:lnTo>
                  <a:lnTo>
                    <a:pt x="181571" y="62852"/>
                  </a:lnTo>
                  <a:lnTo>
                    <a:pt x="198183" y="77749"/>
                  </a:lnTo>
                  <a:lnTo>
                    <a:pt x="229755" y="47650"/>
                  </a:lnTo>
                  <a:close/>
                </a:path>
                <a:path w="790575" h="249555">
                  <a:moveTo>
                    <a:pt x="376961" y="5969"/>
                  </a:moveTo>
                  <a:lnTo>
                    <a:pt x="245884" y="5969"/>
                  </a:lnTo>
                  <a:lnTo>
                    <a:pt x="245884" y="50419"/>
                  </a:lnTo>
                  <a:lnTo>
                    <a:pt x="287959" y="50419"/>
                  </a:lnTo>
                  <a:lnTo>
                    <a:pt x="287959" y="243459"/>
                  </a:lnTo>
                  <a:lnTo>
                    <a:pt x="333756" y="243459"/>
                  </a:lnTo>
                  <a:lnTo>
                    <a:pt x="333756" y="50419"/>
                  </a:lnTo>
                  <a:lnTo>
                    <a:pt x="376961" y="50419"/>
                  </a:lnTo>
                  <a:lnTo>
                    <a:pt x="376961" y="5969"/>
                  </a:lnTo>
                  <a:close/>
                </a:path>
                <a:path w="790575" h="249555">
                  <a:moveTo>
                    <a:pt x="589013" y="5969"/>
                  </a:moveTo>
                  <a:lnTo>
                    <a:pt x="542582" y="5969"/>
                  </a:lnTo>
                  <a:lnTo>
                    <a:pt x="496836" y="138214"/>
                  </a:lnTo>
                  <a:lnTo>
                    <a:pt x="440944" y="5969"/>
                  </a:lnTo>
                  <a:lnTo>
                    <a:pt x="389978" y="5969"/>
                  </a:lnTo>
                  <a:lnTo>
                    <a:pt x="474230" y="188709"/>
                  </a:lnTo>
                  <a:lnTo>
                    <a:pt x="469595" y="194500"/>
                  </a:lnTo>
                  <a:lnTo>
                    <a:pt x="465620" y="198653"/>
                  </a:lnTo>
                  <a:lnTo>
                    <a:pt x="458939" y="203682"/>
                  </a:lnTo>
                  <a:lnTo>
                    <a:pt x="454685" y="204927"/>
                  </a:lnTo>
                  <a:lnTo>
                    <a:pt x="449529" y="204927"/>
                  </a:lnTo>
                  <a:lnTo>
                    <a:pt x="440842" y="203644"/>
                  </a:lnTo>
                  <a:lnTo>
                    <a:pt x="432117" y="199771"/>
                  </a:lnTo>
                  <a:lnTo>
                    <a:pt x="423329" y="193319"/>
                  </a:lnTo>
                  <a:lnTo>
                    <a:pt x="414489" y="184289"/>
                  </a:lnTo>
                  <a:lnTo>
                    <a:pt x="384822" y="214122"/>
                  </a:lnTo>
                  <a:lnTo>
                    <a:pt x="400011" y="229222"/>
                  </a:lnTo>
                  <a:lnTo>
                    <a:pt x="415886" y="240004"/>
                  </a:lnTo>
                  <a:lnTo>
                    <a:pt x="432435" y="246481"/>
                  </a:lnTo>
                  <a:lnTo>
                    <a:pt x="449694" y="248627"/>
                  </a:lnTo>
                  <a:lnTo>
                    <a:pt x="460349" y="247713"/>
                  </a:lnTo>
                  <a:lnTo>
                    <a:pt x="499833" y="224713"/>
                  </a:lnTo>
                  <a:lnTo>
                    <a:pt x="525881" y="175602"/>
                  </a:lnTo>
                  <a:lnTo>
                    <a:pt x="589013" y="5969"/>
                  </a:lnTo>
                  <a:close/>
                </a:path>
                <a:path w="790575" h="249555">
                  <a:moveTo>
                    <a:pt x="790041" y="5969"/>
                  </a:moveTo>
                  <a:lnTo>
                    <a:pt x="619455" y="5969"/>
                  </a:lnTo>
                  <a:lnTo>
                    <a:pt x="619455" y="47879"/>
                  </a:lnTo>
                  <a:lnTo>
                    <a:pt x="619455" y="243459"/>
                  </a:lnTo>
                  <a:lnTo>
                    <a:pt x="665238" y="243459"/>
                  </a:lnTo>
                  <a:lnTo>
                    <a:pt x="665238" y="47879"/>
                  </a:lnTo>
                  <a:lnTo>
                    <a:pt x="744410" y="47879"/>
                  </a:lnTo>
                  <a:lnTo>
                    <a:pt x="744410" y="243459"/>
                  </a:lnTo>
                  <a:lnTo>
                    <a:pt x="790041" y="243459"/>
                  </a:lnTo>
                  <a:lnTo>
                    <a:pt x="790041" y="47879"/>
                  </a:lnTo>
                  <a:lnTo>
                    <a:pt x="790041" y="596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8865" y="969365"/>
              <a:ext cx="228536" cy="2371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824935" y="969365"/>
              <a:ext cx="342265" cy="237490"/>
            </a:xfrm>
            <a:custGeom>
              <a:avLst/>
              <a:gdLst/>
              <a:ahLst/>
              <a:cxnLst/>
              <a:rect l="l" t="t" r="r" b="b"/>
              <a:pathLst>
                <a:path w="342264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342264" h="237490">
                  <a:moveTo>
                    <a:pt x="341972" y="0"/>
                  </a:moveTo>
                  <a:lnTo>
                    <a:pt x="296341" y="0"/>
                  </a:lnTo>
                  <a:lnTo>
                    <a:pt x="296341" y="88900"/>
                  </a:lnTo>
                  <a:lnTo>
                    <a:pt x="217170" y="88900"/>
                  </a:lnTo>
                  <a:lnTo>
                    <a:pt x="217170" y="0"/>
                  </a:lnTo>
                  <a:lnTo>
                    <a:pt x="171386" y="0"/>
                  </a:lnTo>
                  <a:lnTo>
                    <a:pt x="171386" y="88900"/>
                  </a:lnTo>
                  <a:lnTo>
                    <a:pt x="171386" y="133350"/>
                  </a:lnTo>
                  <a:lnTo>
                    <a:pt x="171386" y="237490"/>
                  </a:lnTo>
                  <a:lnTo>
                    <a:pt x="217170" y="237490"/>
                  </a:lnTo>
                  <a:lnTo>
                    <a:pt x="217170" y="133350"/>
                  </a:lnTo>
                  <a:lnTo>
                    <a:pt x="296341" y="133350"/>
                  </a:lnTo>
                  <a:lnTo>
                    <a:pt x="296341" y="237490"/>
                  </a:lnTo>
                  <a:lnTo>
                    <a:pt x="341972" y="237490"/>
                  </a:lnTo>
                  <a:lnTo>
                    <a:pt x="341972" y="133350"/>
                  </a:lnTo>
                  <a:lnTo>
                    <a:pt x="341972" y="88900"/>
                  </a:lnTo>
                  <a:lnTo>
                    <a:pt x="3419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0921" y="969365"/>
              <a:ext cx="172834" cy="2371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448086" y="96936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1865" y="969365"/>
              <a:ext cx="172834" cy="2371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1104" y="969365"/>
              <a:ext cx="172834" cy="2371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6344" y="963396"/>
              <a:ext cx="229755" cy="24909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515432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8411" y="963396"/>
              <a:ext cx="490829" cy="2491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46444" y="962926"/>
              <a:ext cx="321017" cy="2495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8742" y="963396"/>
              <a:ext cx="246532" cy="24911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7819" y="969365"/>
              <a:ext cx="148501" cy="2371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0272" y="969365"/>
              <a:ext cx="228460" cy="23717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323467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48067" y="969365"/>
              <a:ext cx="172834" cy="23717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775244" y="96936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9833" y="969378"/>
              <a:ext cx="233464" cy="23715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7956" y="969365"/>
              <a:ext cx="172834" cy="23717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514804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20455" y="969365"/>
              <a:ext cx="228460" cy="23717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983663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6641" y="963396"/>
              <a:ext cx="229755" cy="24909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4133" y="963396"/>
              <a:ext cx="246532" cy="24911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3211" y="969365"/>
              <a:ext cx="148501" cy="23717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34600" y="969365"/>
              <a:ext cx="225717" cy="2371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94099" y="969365"/>
              <a:ext cx="211061" cy="23717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19702" y="963396"/>
              <a:ext cx="229755" cy="24909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88789" y="969365"/>
              <a:ext cx="140919" cy="237172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0974058" y="969365"/>
              <a:ext cx="397510" cy="273050"/>
            </a:xfrm>
            <a:custGeom>
              <a:avLst/>
              <a:gdLst/>
              <a:ahLst/>
              <a:cxnLst/>
              <a:rect l="l" t="t" r="r" b="b"/>
              <a:pathLst>
                <a:path w="397509" h="27305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397509" h="273050">
                  <a:moveTo>
                    <a:pt x="396951" y="194767"/>
                  </a:moveTo>
                  <a:lnTo>
                    <a:pt x="370535" y="194767"/>
                  </a:lnTo>
                  <a:lnTo>
                    <a:pt x="323621" y="75006"/>
                  </a:lnTo>
                  <a:lnTo>
                    <a:pt x="323621" y="194767"/>
                  </a:lnTo>
                  <a:lnTo>
                    <a:pt x="219875" y="194767"/>
                  </a:lnTo>
                  <a:lnTo>
                    <a:pt x="271830" y="62903"/>
                  </a:lnTo>
                  <a:lnTo>
                    <a:pt x="323621" y="194767"/>
                  </a:lnTo>
                  <a:lnTo>
                    <a:pt x="323621" y="75006"/>
                  </a:lnTo>
                  <a:lnTo>
                    <a:pt x="318884" y="62903"/>
                  </a:lnTo>
                  <a:lnTo>
                    <a:pt x="294259" y="0"/>
                  </a:lnTo>
                  <a:lnTo>
                    <a:pt x="248627" y="0"/>
                  </a:lnTo>
                  <a:lnTo>
                    <a:pt x="172631" y="194767"/>
                  </a:lnTo>
                  <a:lnTo>
                    <a:pt x="146392" y="194767"/>
                  </a:lnTo>
                  <a:lnTo>
                    <a:pt x="146392" y="272643"/>
                  </a:lnTo>
                  <a:lnTo>
                    <a:pt x="190080" y="272643"/>
                  </a:lnTo>
                  <a:lnTo>
                    <a:pt x="190080" y="237172"/>
                  </a:lnTo>
                  <a:lnTo>
                    <a:pt x="353250" y="237172"/>
                  </a:lnTo>
                  <a:lnTo>
                    <a:pt x="353250" y="272643"/>
                  </a:lnTo>
                  <a:lnTo>
                    <a:pt x="396951" y="272643"/>
                  </a:lnTo>
                  <a:lnTo>
                    <a:pt x="396951" y="237172"/>
                  </a:lnTo>
                  <a:lnTo>
                    <a:pt x="396951" y="194767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88407" y="963396"/>
              <a:ext cx="376961" cy="24909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796318" y="969365"/>
              <a:ext cx="148501" cy="23717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2047" y="613765"/>
              <a:ext cx="140919" cy="23717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38036" y="607326"/>
              <a:ext cx="396697" cy="249580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752640" y="61376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32535" y="613765"/>
              <a:ext cx="373278" cy="237489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7525410" y="61376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72704" y="613765"/>
              <a:ext cx="161709" cy="24314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612686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3927" y="398106"/>
              <a:ext cx="1007986" cy="100798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243558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708581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483728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54481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85967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60580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86492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2384577" y="1839137"/>
            <a:ext cx="4066540" cy="929005"/>
            <a:chOff x="2384577" y="1839137"/>
            <a:chExt cx="4066540" cy="929005"/>
          </a:xfrm>
        </p:grpSpPr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11196" y="1865744"/>
              <a:ext cx="4013200" cy="87524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411183" y="1865744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5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8" y="787721"/>
                  </a:lnTo>
                  <a:lnTo>
                    <a:pt x="186609" y="743958"/>
                  </a:lnTo>
                  <a:lnTo>
                    <a:pt x="159951" y="700194"/>
                  </a:lnTo>
                  <a:lnTo>
                    <a:pt x="133292" y="656431"/>
                  </a:lnTo>
                  <a:lnTo>
                    <a:pt x="106634" y="612667"/>
                  </a:lnTo>
                  <a:lnTo>
                    <a:pt x="79975" y="568904"/>
                  </a:lnTo>
                  <a:lnTo>
                    <a:pt x="53317" y="525141"/>
                  </a:lnTo>
                  <a:lnTo>
                    <a:pt x="26658" y="481378"/>
                  </a:lnTo>
                  <a:lnTo>
                    <a:pt x="0" y="437616"/>
                  </a:lnTo>
                  <a:lnTo>
                    <a:pt x="26658" y="393854"/>
                  </a:lnTo>
                  <a:lnTo>
                    <a:pt x="213268" y="87523"/>
                  </a:lnTo>
                  <a:lnTo>
                    <a:pt x="239927" y="43761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413912" y="2162416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89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26891" y="2156434"/>
              <a:ext cx="246532" cy="24911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3904208" y="2156447"/>
              <a:ext cx="790575" cy="249554"/>
            </a:xfrm>
            <a:custGeom>
              <a:avLst/>
              <a:gdLst/>
              <a:ahLst/>
              <a:cxnLst/>
              <a:rect l="l" t="t" r="r" b="b"/>
              <a:pathLst>
                <a:path w="790575" h="249555">
                  <a:moveTo>
                    <a:pt x="229755" y="47650"/>
                  </a:moveTo>
                  <a:lnTo>
                    <a:pt x="196024" y="19253"/>
                  </a:lnTo>
                  <a:lnTo>
                    <a:pt x="155206" y="3098"/>
                  </a:lnTo>
                  <a:lnTo>
                    <a:pt x="126403" y="0"/>
                  </a:lnTo>
                  <a:lnTo>
                    <a:pt x="109435" y="1054"/>
                  </a:lnTo>
                  <a:lnTo>
                    <a:pt x="62001" y="16764"/>
                  </a:lnTo>
                  <a:lnTo>
                    <a:pt x="24930" y="48006"/>
                  </a:lnTo>
                  <a:lnTo>
                    <a:pt x="4000" y="90652"/>
                  </a:lnTo>
                  <a:lnTo>
                    <a:pt x="0" y="124142"/>
                  </a:lnTo>
                  <a:lnTo>
                    <a:pt x="2197" y="150329"/>
                  </a:lnTo>
                  <a:lnTo>
                    <a:pt x="19812" y="195275"/>
                  </a:lnTo>
                  <a:lnTo>
                    <a:pt x="54089" y="229387"/>
                  </a:lnTo>
                  <a:lnTo>
                    <a:pt x="99364" y="246913"/>
                  </a:lnTo>
                  <a:lnTo>
                    <a:pt x="125768" y="249097"/>
                  </a:lnTo>
                  <a:lnTo>
                    <a:pt x="140347" y="248488"/>
                  </a:lnTo>
                  <a:lnTo>
                    <a:pt x="179133" y="239179"/>
                  </a:lnTo>
                  <a:lnTo>
                    <a:pt x="215823" y="215455"/>
                  </a:lnTo>
                  <a:lnTo>
                    <a:pt x="198183" y="171678"/>
                  </a:lnTo>
                  <a:lnTo>
                    <a:pt x="188633" y="180606"/>
                  </a:lnTo>
                  <a:lnTo>
                    <a:pt x="179489" y="188036"/>
                  </a:lnTo>
                  <a:lnTo>
                    <a:pt x="136105" y="205270"/>
                  </a:lnTo>
                  <a:lnTo>
                    <a:pt x="126504" y="205727"/>
                  </a:lnTo>
                  <a:lnTo>
                    <a:pt x="115239" y="205079"/>
                  </a:lnTo>
                  <a:lnTo>
                    <a:pt x="75717" y="189509"/>
                  </a:lnTo>
                  <a:lnTo>
                    <a:pt x="50939" y="156832"/>
                  </a:lnTo>
                  <a:lnTo>
                    <a:pt x="45148" y="124218"/>
                  </a:lnTo>
                  <a:lnTo>
                    <a:pt x="46596" y="107873"/>
                  </a:lnTo>
                  <a:lnTo>
                    <a:pt x="68427" y="66941"/>
                  </a:lnTo>
                  <a:lnTo>
                    <a:pt x="109359" y="45148"/>
                  </a:lnTo>
                  <a:lnTo>
                    <a:pt x="125691" y="43688"/>
                  </a:lnTo>
                  <a:lnTo>
                    <a:pt x="145313" y="45821"/>
                  </a:lnTo>
                  <a:lnTo>
                    <a:pt x="163944" y="52209"/>
                  </a:lnTo>
                  <a:lnTo>
                    <a:pt x="181571" y="62852"/>
                  </a:lnTo>
                  <a:lnTo>
                    <a:pt x="198183" y="77749"/>
                  </a:lnTo>
                  <a:lnTo>
                    <a:pt x="229755" y="47650"/>
                  </a:lnTo>
                  <a:close/>
                </a:path>
                <a:path w="790575" h="249555">
                  <a:moveTo>
                    <a:pt x="376961" y="5969"/>
                  </a:moveTo>
                  <a:lnTo>
                    <a:pt x="245884" y="5969"/>
                  </a:lnTo>
                  <a:lnTo>
                    <a:pt x="245884" y="50419"/>
                  </a:lnTo>
                  <a:lnTo>
                    <a:pt x="287959" y="50419"/>
                  </a:lnTo>
                  <a:lnTo>
                    <a:pt x="287959" y="243459"/>
                  </a:lnTo>
                  <a:lnTo>
                    <a:pt x="333756" y="243459"/>
                  </a:lnTo>
                  <a:lnTo>
                    <a:pt x="333756" y="50419"/>
                  </a:lnTo>
                  <a:lnTo>
                    <a:pt x="376961" y="50419"/>
                  </a:lnTo>
                  <a:lnTo>
                    <a:pt x="376961" y="5969"/>
                  </a:lnTo>
                  <a:close/>
                </a:path>
                <a:path w="790575" h="249555">
                  <a:moveTo>
                    <a:pt x="589013" y="5956"/>
                  </a:moveTo>
                  <a:lnTo>
                    <a:pt x="542582" y="5956"/>
                  </a:lnTo>
                  <a:lnTo>
                    <a:pt x="496836" y="138201"/>
                  </a:lnTo>
                  <a:lnTo>
                    <a:pt x="440944" y="5956"/>
                  </a:lnTo>
                  <a:lnTo>
                    <a:pt x="389978" y="5956"/>
                  </a:lnTo>
                  <a:lnTo>
                    <a:pt x="474230" y="188696"/>
                  </a:lnTo>
                  <a:lnTo>
                    <a:pt x="469595" y="194487"/>
                  </a:lnTo>
                  <a:lnTo>
                    <a:pt x="465620" y="198640"/>
                  </a:lnTo>
                  <a:lnTo>
                    <a:pt x="458939" y="203669"/>
                  </a:lnTo>
                  <a:lnTo>
                    <a:pt x="454685" y="204914"/>
                  </a:lnTo>
                  <a:lnTo>
                    <a:pt x="449529" y="204914"/>
                  </a:lnTo>
                  <a:lnTo>
                    <a:pt x="440842" y="203631"/>
                  </a:lnTo>
                  <a:lnTo>
                    <a:pt x="432117" y="199758"/>
                  </a:lnTo>
                  <a:lnTo>
                    <a:pt x="423329" y="193306"/>
                  </a:lnTo>
                  <a:lnTo>
                    <a:pt x="414489" y="184277"/>
                  </a:lnTo>
                  <a:lnTo>
                    <a:pt x="384822" y="214109"/>
                  </a:lnTo>
                  <a:lnTo>
                    <a:pt x="400011" y="229209"/>
                  </a:lnTo>
                  <a:lnTo>
                    <a:pt x="415886" y="239991"/>
                  </a:lnTo>
                  <a:lnTo>
                    <a:pt x="432435" y="246468"/>
                  </a:lnTo>
                  <a:lnTo>
                    <a:pt x="449694" y="248615"/>
                  </a:lnTo>
                  <a:lnTo>
                    <a:pt x="460349" y="247700"/>
                  </a:lnTo>
                  <a:lnTo>
                    <a:pt x="499833" y="224701"/>
                  </a:lnTo>
                  <a:lnTo>
                    <a:pt x="525881" y="175590"/>
                  </a:lnTo>
                  <a:lnTo>
                    <a:pt x="589013" y="5956"/>
                  </a:lnTo>
                  <a:close/>
                </a:path>
                <a:path w="790575" h="249555">
                  <a:moveTo>
                    <a:pt x="790041" y="5969"/>
                  </a:moveTo>
                  <a:lnTo>
                    <a:pt x="619455" y="5969"/>
                  </a:lnTo>
                  <a:lnTo>
                    <a:pt x="619455" y="47879"/>
                  </a:lnTo>
                  <a:lnTo>
                    <a:pt x="619455" y="243459"/>
                  </a:lnTo>
                  <a:lnTo>
                    <a:pt x="665238" y="243459"/>
                  </a:lnTo>
                  <a:lnTo>
                    <a:pt x="665238" y="47879"/>
                  </a:lnTo>
                  <a:lnTo>
                    <a:pt x="744410" y="47879"/>
                  </a:lnTo>
                  <a:lnTo>
                    <a:pt x="744410" y="243459"/>
                  </a:lnTo>
                  <a:lnTo>
                    <a:pt x="790041" y="243459"/>
                  </a:lnTo>
                  <a:lnTo>
                    <a:pt x="790041" y="47879"/>
                  </a:lnTo>
                  <a:lnTo>
                    <a:pt x="790041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48263" y="2162416"/>
              <a:ext cx="172834" cy="23717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48465" y="2156434"/>
              <a:ext cx="490664" cy="249110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6424409" y="1839137"/>
            <a:ext cx="5208270" cy="929005"/>
            <a:chOff x="6424409" y="1839137"/>
            <a:chExt cx="5208270" cy="929005"/>
          </a:xfrm>
        </p:grpSpPr>
        <p:pic>
          <p:nvPicPr>
            <p:cNvPr id="75" name="object 7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92784" y="1865744"/>
              <a:ext cx="4013225" cy="875245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592784" y="1865744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4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8" y="787721"/>
                  </a:lnTo>
                  <a:lnTo>
                    <a:pt x="186609" y="743958"/>
                  </a:lnTo>
                  <a:lnTo>
                    <a:pt x="159951" y="700194"/>
                  </a:lnTo>
                  <a:lnTo>
                    <a:pt x="133292" y="656431"/>
                  </a:lnTo>
                  <a:lnTo>
                    <a:pt x="106634" y="612667"/>
                  </a:lnTo>
                  <a:lnTo>
                    <a:pt x="79975" y="568904"/>
                  </a:lnTo>
                  <a:lnTo>
                    <a:pt x="53317" y="525141"/>
                  </a:lnTo>
                  <a:lnTo>
                    <a:pt x="26658" y="481378"/>
                  </a:lnTo>
                  <a:lnTo>
                    <a:pt x="0" y="437616"/>
                  </a:lnTo>
                  <a:lnTo>
                    <a:pt x="26658" y="393854"/>
                  </a:lnTo>
                  <a:lnTo>
                    <a:pt x="213268" y="87523"/>
                  </a:lnTo>
                  <a:lnTo>
                    <a:pt x="239927" y="43761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98599" y="2162416"/>
              <a:ext cx="172834" cy="23717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02358" y="2155964"/>
              <a:ext cx="156590" cy="24958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01837" y="2162403"/>
              <a:ext cx="140919" cy="23717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67826" y="2162416"/>
              <a:ext cx="228460" cy="23717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919425" y="2156447"/>
              <a:ext cx="229755" cy="24909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68282" y="2162416"/>
              <a:ext cx="211061" cy="23717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401492" y="2156434"/>
              <a:ext cx="246532" cy="249110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9665436" y="2162416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33394" y="2156434"/>
              <a:ext cx="246532" cy="24911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222484" y="2162416"/>
              <a:ext cx="148501" cy="23717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94924" y="2162416"/>
              <a:ext cx="228460" cy="23717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10658132" y="2162416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89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71111" y="2156434"/>
              <a:ext cx="246532" cy="24911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6424409" y="232189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 h="0">
                  <a:moveTo>
                    <a:pt x="0" y="0"/>
                  </a:moveTo>
                  <a:lnTo>
                    <a:pt x="1174775" y="0"/>
                  </a:lnTo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7609" y="1915503"/>
              <a:ext cx="774699" cy="774687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6627609" y="1915490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774700" y="387350"/>
                  </a:moveTo>
                  <a:lnTo>
                    <a:pt x="771682" y="435939"/>
                  </a:lnTo>
                  <a:lnTo>
                    <a:pt x="762870" y="482727"/>
                  </a:lnTo>
                  <a:lnTo>
                    <a:pt x="748627" y="527350"/>
                  </a:lnTo>
                  <a:lnTo>
                    <a:pt x="729316" y="569446"/>
                  </a:lnTo>
                  <a:lnTo>
                    <a:pt x="705300" y="608653"/>
                  </a:lnTo>
                  <a:lnTo>
                    <a:pt x="676943" y="644606"/>
                  </a:lnTo>
                  <a:lnTo>
                    <a:pt x="644606" y="676943"/>
                  </a:lnTo>
                  <a:lnTo>
                    <a:pt x="608653" y="705300"/>
                  </a:lnTo>
                  <a:lnTo>
                    <a:pt x="569446" y="729316"/>
                  </a:lnTo>
                  <a:lnTo>
                    <a:pt x="527350" y="748627"/>
                  </a:lnTo>
                  <a:lnTo>
                    <a:pt x="482727" y="762870"/>
                  </a:lnTo>
                  <a:lnTo>
                    <a:pt x="435939" y="771682"/>
                  </a:lnTo>
                  <a:lnTo>
                    <a:pt x="387350" y="774700"/>
                  </a:lnTo>
                  <a:lnTo>
                    <a:pt x="338760" y="771682"/>
                  </a:lnTo>
                  <a:lnTo>
                    <a:pt x="291973" y="762870"/>
                  </a:lnTo>
                  <a:lnTo>
                    <a:pt x="247349" y="748627"/>
                  </a:lnTo>
                  <a:lnTo>
                    <a:pt x="205253" y="729316"/>
                  </a:lnTo>
                  <a:lnTo>
                    <a:pt x="166046" y="705300"/>
                  </a:lnTo>
                  <a:lnTo>
                    <a:pt x="130093" y="676943"/>
                  </a:lnTo>
                  <a:lnTo>
                    <a:pt x="97756" y="644606"/>
                  </a:lnTo>
                  <a:lnTo>
                    <a:pt x="69399" y="608653"/>
                  </a:lnTo>
                  <a:lnTo>
                    <a:pt x="45383" y="569446"/>
                  </a:lnTo>
                  <a:lnTo>
                    <a:pt x="26072" y="527350"/>
                  </a:lnTo>
                  <a:lnTo>
                    <a:pt x="11829" y="482727"/>
                  </a:lnTo>
                  <a:lnTo>
                    <a:pt x="3017" y="435939"/>
                  </a:lnTo>
                  <a:lnTo>
                    <a:pt x="0" y="387350"/>
                  </a:lnTo>
                  <a:lnTo>
                    <a:pt x="3017" y="338760"/>
                  </a:lnTo>
                  <a:lnTo>
                    <a:pt x="11829" y="291973"/>
                  </a:lnTo>
                  <a:lnTo>
                    <a:pt x="26072" y="247349"/>
                  </a:lnTo>
                  <a:lnTo>
                    <a:pt x="45383" y="205253"/>
                  </a:lnTo>
                  <a:lnTo>
                    <a:pt x="69399" y="166046"/>
                  </a:lnTo>
                  <a:lnTo>
                    <a:pt x="97756" y="130093"/>
                  </a:lnTo>
                  <a:lnTo>
                    <a:pt x="130093" y="97756"/>
                  </a:lnTo>
                  <a:lnTo>
                    <a:pt x="166046" y="69399"/>
                  </a:lnTo>
                  <a:lnTo>
                    <a:pt x="205253" y="45383"/>
                  </a:lnTo>
                  <a:lnTo>
                    <a:pt x="247349" y="26072"/>
                  </a:lnTo>
                  <a:lnTo>
                    <a:pt x="291972" y="11829"/>
                  </a:lnTo>
                  <a:lnTo>
                    <a:pt x="338760" y="3017"/>
                  </a:lnTo>
                  <a:lnTo>
                    <a:pt x="387350" y="0"/>
                  </a:lnTo>
                  <a:lnTo>
                    <a:pt x="435939" y="3017"/>
                  </a:lnTo>
                  <a:lnTo>
                    <a:pt x="482727" y="11829"/>
                  </a:lnTo>
                  <a:lnTo>
                    <a:pt x="527350" y="26072"/>
                  </a:lnTo>
                  <a:lnTo>
                    <a:pt x="569446" y="45383"/>
                  </a:lnTo>
                  <a:lnTo>
                    <a:pt x="608653" y="69399"/>
                  </a:lnTo>
                  <a:lnTo>
                    <a:pt x="644606" y="97756"/>
                  </a:lnTo>
                  <a:lnTo>
                    <a:pt x="676943" y="130093"/>
                  </a:lnTo>
                  <a:lnTo>
                    <a:pt x="705300" y="166046"/>
                  </a:lnTo>
                  <a:lnTo>
                    <a:pt x="729316" y="205253"/>
                  </a:lnTo>
                  <a:lnTo>
                    <a:pt x="748627" y="247349"/>
                  </a:lnTo>
                  <a:lnTo>
                    <a:pt x="762870" y="291973"/>
                  </a:lnTo>
                  <a:lnTo>
                    <a:pt x="771682" y="338760"/>
                  </a:lnTo>
                  <a:lnTo>
                    <a:pt x="774700" y="387350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856209" y="2067890"/>
              <a:ext cx="273050" cy="330200"/>
            </a:xfrm>
            <a:custGeom>
              <a:avLst/>
              <a:gdLst/>
              <a:ahLst/>
              <a:cxnLst/>
              <a:rect l="l" t="t" r="r" b="b"/>
              <a:pathLst>
                <a:path w="273050" h="330200">
                  <a:moveTo>
                    <a:pt x="0" y="0"/>
                  </a:moveTo>
                  <a:lnTo>
                    <a:pt x="273050" y="160604"/>
                  </a:lnTo>
                  <a:lnTo>
                    <a:pt x="0" y="330123"/>
                  </a:lnTo>
                </a:path>
              </a:pathLst>
            </a:custGeom>
            <a:ln w="491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843509" y="2486990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 h="0">
                  <a:moveTo>
                    <a:pt x="0" y="0"/>
                  </a:moveTo>
                  <a:lnTo>
                    <a:pt x="355600" y="0"/>
                  </a:lnTo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 descr=""/>
          <p:cNvGrpSpPr/>
          <p:nvPr/>
        </p:nvGrpSpPr>
        <p:grpSpPr>
          <a:xfrm>
            <a:off x="2638990" y="3260871"/>
            <a:ext cx="421005" cy="421005"/>
            <a:chOff x="2638990" y="3260871"/>
            <a:chExt cx="421005" cy="421005"/>
          </a:xfrm>
        </p:grpSpPr>
        <p:pic>
          <p:nvPicPr>
            <p:cNvPr id="96" name="object 9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52496" y="3274403"/>
              <a:ext cx="393712" cy="393687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2652509" y="32743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50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700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50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50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8" name="object 98" descr=""/>
          <p:cNvGrpSpPr/>
          <p:nvPr/>
        </p:nvGrpSpPr>
        <p:grpSpPr>
          <a:xfrm>
            <a:off x="3169653" y="3289744"/>
            <a:ext cx="327025" cy="143510"/>
            <a:chOff x="3169653" y="3289744"/>
            <a:chExt cx="327025" cy="143510"/>
          </a:xfrm>
        </p:grpSpPr>
        <p:pic>
          <p:nvPicPr>
            <p:cNvPr id="99" name="object 9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69653" y="3289744"/>
              <a:ext cx="140919" cy="14315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31514" y="3289744"/>
              <a:ext cx="104317" cy="143141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3468433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2" name="object 102" descr=""/>
          <p:cNvGrpSpPr/>
          <p:nvPr/>
        </p:nvGrpSpPr>
        <p:grpSpPr>
          <a:xfrm>
            <a:off x="3468433" y="3289744"/>
            <a:ext cx="311150" cy="143510"/>
            <a:chOff x="3468433" y="3289744"/>
            <a:chExt cx="311150" cy="143510"/>
          </a:xfrm>
        </p:grpSpPr>
        <p:sp>
          <p:nvSpPr>
            <p:cNvPr id="103" name="object 103" descr=""/>
            <p:cNvSpPr/>
            <p:nvPr/>
          </p:nvSpPr>
          <p:spPr>
            <a:xfrm>
              <a:off x="3468433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92563" y="3289744"/>
              <a:ext cx="137896" cy="143141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751427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6" name="object 106" descr=""/>
          <p:cNvGrpSpPr/>
          <p:nvPr/>
        </p:nvGrpSpPr>
        <p:grpSpPr>
          <a:xfrm>
            <a:off x="3751427" y="3286137"/>
            <a:ext cx="998219" cy="150495"/>
            <a:chOff x="3751427" y="3286137"/>
            <a:chExt cx="998219" cy="150495"/>
          </a:xfrm>
        </p:grpSpPr>
        <p:sp>
          <p:nvSpPr>
            <p:cNvPr id="107" name="object 107" descr=""/>
            <p:cNvSpPr/>
            <p:nvPr/>
          </p:nvSpPr>
          <p:spPr>
            <a:xfrm>
              <a:off x="3751427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79989" y="3286137"/>
              <a:ext cx="138671" cy="150355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42410" y="3289744"/>
              <a:ext cx="104317" cy="143141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79328" y="3289744"/>
              <a:ext cx="85064" cy="143141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83938" y="3286137"/>
              <a:ext cx="148793" cy="150355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58436" y="3289744"/>
              <a:ext cx="241985" cy="143154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4721390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4" name="object 114" descr=""/>
          <p:cNvGrpSpPr/>
          <p:nvPr/>
        </p:nvGrpSpPr>
        <p:grpSpPr>
          <a:xfrm>
            <a:off x="4721390" y="3289744"/>
            <a:ext cx="351155" cy="143510"/>
            <a:chOff x="4721390" y="3289744"/>
            <a:chExt cx="351155" cy="143510"/>
          </a:xfrm>
        </p:grpSpPr>
        <p:sp>
          <p:nvSpPr>
            <p:cNvPr id="115" name="object 115" descr=""/>
            <p:cNvSpPr/>
            <p:nvPr/>
          </p:nvSpPr>
          <p:spPr>
            <a:xfrm>
              <a:off x="4721390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56949" y="3289744"/>
              <a:ext cx="104317" cy="143141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994071" y="3289744"/>
              <a:ext cx="78143" cy="143141"/>
            </a:xfrm>
            <a:prstGeom prst="rect">
              <a:avLst/>
            </a:prstGeom>
          </p:spPr>
        </p:pic>
      </p:grpSp>
      <p:pic>
        <p:nvPicPr>
          <p:cNvPr id="118" name="object 118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181248" y="3500475"/>
            <a:ext cx="217500" cy="150647"/>
          </a:xfrm>
          <a:prstGeom prst="rect">
            <a:avLst/>
          </a:prstGeom>
        </p:spPr>
      </p:pic>
      <p:grpSp>
        <p:nvGrpSpPr>
          <p:cNvPr id="119" name="object 119" descr=""/>
          <p:cNvGrpSpPr/>
          <p:nvPr/>
        </p:nvGrpSpPr>
        <p:grpSpPr>
          <a:xfrm>
            <a:off x="3480384" y="3500767"/>
            <a:ext cx="1116965" cy="168275"/>
            <a:chOff x="3480384" y="3500767"/>
            <a:chExt cx="1116965" cy="168275"/>
          </a:xfrm>
        </p:grpSpPr>
        <p:pic>
          <p:nvPicPr>
            <p:cNvPr id="120" name="object 12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80384" y="3504374"/>
              <a:ext cx="89535" cy="143154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3593769" y="3500780"/>
              <a:ext cx="540385" cy="168275"/>
            </a:xfrm>
            <a:custGeom>
              <a:avLst/>
              <a:gdLst/>
              <a:ahLst/>
              <a:cxnLst/>
              <a:rect l="l" t="t" r="r" b="b"/>
              <a:pathLst>
                <a:path w="540385" h="168275">
                  <a:moveTo>
                    <a:pt x="193370" y="75615"/>
                  </a:moveTo>
                  <a:lnTo>
                    <a:pt x="180822" y="33147"/>
                  </a:lnTo>
                  <a:lnTo>
                    <a:pt x="166116" y="17602"/>
                  </a:lnTo>
                  <a:lnTo>
                    <a:pt x="166116" y="75412"/>
                  </a:lnTo>
                  <a:lnTo>
                    <a:pt x="165265" y="85204"/>
                  </a:lnTo>
                  <a:lnTo>
                    <a:pt x="137477" y="120459"/>
                  </a:lnTo>
                  <a:lnTo>
                    <a:pt x="119545" y="123977"/>
                  </a:lnTo>
                  <a:lnTo>
                    <a:pt x="110337" y="123151"/>
                  </a:lnTo>
                  <a:lnTo>
                    <a:pt x="75653" y="95224"/>
                  </a:lnTo>
                  <a:lnTo>
                    <a:pt x="72834" y="84086"/>
                  </a:lnTo>
                  <a:lnTo>
                    <a:pt x="72110" y="75615"/>
                  </a:lnTo>
                  <a:lnTo>
                    <a:pt x="93256" y="34277"/>
                  </a:lnTo>
                  <a:lnTo>
                    <a:pt x="119062" y="26657"/>
                  </a:lnTo>
                  <a:lnTo>
                    <a:pt x="128803" y="27571"/>
                  </a:lnTo>
                  <a:lnTo>
                    <a:pt x="162775" y="57099"/>
                  </a:lnTo>
                  <a:lnTo>
                    <a:pt x="166116" y="75412"/>
                  </a:lnTo>
                  <a:lnTo>
                    <a:pt x="166116" y="17602"/>
                  </a:lnTo>
                  <a:lnTo>
                    <a:pt x="159473" y="12179"/>
                  </a:lnTo>
                  <a:lnTo>
                    <a:pt x="146964" y="5422"/>
                  </a:lnTo>
                  <a:lnTo>
                    <a:pt x="133540" y="1358"/>
                  </a:lnTo>
                  <a:lnTo>
                    <a:pt x="119214" y="0"/>
                  </a:lnTo>
                  <a:lnTo>
                    <a:pt x="108445" y="787"/>
                  </a:lnTo>
                  <a:lnTo>
                    <a:pt x="68554" y="20053"/>
                  </a:lnTo>
                  <a:lnTo>
                    <a:pt x="45542" y="57696"/>
                  </a:lnTo>
                  <a:lnTo>
                    <a:pt x="27051" y="57696"/>
                  </a:lnTo>
                  <a:lnTo>
                    <a:pt x="27051" y="3606"/>
                  </a:lnTo>
                  <a:lnTo>
                    <a:pt x="0" y="3606"/>
                  </a:lnTo>
                  <a:lnTo>
                    <a:pt x="0" y="146748"/>
                  </a:lnTo>
                  <a:lnTo>
                    <a:pt x="27051" y="146748"/>
                  </a:lnTo>
                  <a:lnTo>
                    <a:pt x="27051" y="84086"/>
                  </a:lnTo>
                  <a:lnTo>
                    <a:pt x="45542" y="84086"/>
                  </a:lnTo>
                  <a:lnTo>
                    <a:pt x="60172" y="122643"/>
                  </a:lnTo>
                  <a:lnTo>
                    <a:pt x="93446" y="145872"/>
                  </a:lnTo>
                  <a:lnTo>
                    <a:pt x="119507" y="150342"/>
                  </a:lnTo>
                  <a:lnTo>
                    <a:pt x="134264" y="148996"/>
                  </a:lnTo>
                  <a:lnTo>
                    <a:pt x="147891" y="144932"/>
                  </a:lnTo>
                  <a:lnTo>
                    <a:pt x="160388" y="138150"/>
                  </a:lnTo>
                  <a:lnTo>
                    <a:pt x="171767" y="128651"/>
                  </a:lnTo>
                  <a:lnTo>
                    <a:pt x="175615" y="123977"/>
                  </a:lnTo>
                  <a:lnTo>
                    <a:pt x="181216" y="117208"/>
                  </a:lnTo>
                  <a:lnTo>
                    <a:pt x="187960" y="104546"/>
                  </a:lnTo>
                  <a:lnTo>
                    <a:pt x="192011" y="90690"/>
                  </a:lnTo>
                  <a:lnTo>
                    <a:pt x="193370" y="75615"/>
                  </a:lnTo>
                  <a:close/>
                </a:path>
                <a:path w="540385" h="168275">
                  <a:moveTo>
                    <a:pt x="355206" y="121158"/>
                  </a:moveTo>
                  <a:lnTo>
                    <a:pt x="339267" y="121158"/>
                  </a:lnTo>
                  <a:lnTo>
                    <a:pt x="310946" y="48869"/>
                  </a:lnTo>
                  <a:lnTo>
                    <a:pt x="310946" y="121158"/>
                  </a:lnTo>
                  <a:lnTo>
                    <a:pt x="248335" y="121158"/>
                  </a:lnTo>
                  <a:lnTo>
                    <a:pt x="279692" y="41567"/>
                  </a:lnTo>
                  <a:lnTo>
                    <a:pt x="310946" y="121158"/>
                  </a:lnTo>
                  <a:lnTo>
                    <a:pt x="310946" y="48869"/>
                  </a:lnTo>
                  <a:lnTo>
                    <a:pt x="308089" y="41567"/>
                  </a:lnTo>
                  <a:lnTo>
                    <a:pt x="293230" y="3606"/>
                  </a:lnTo>
                  <a:lnTo>
                    <a:pt x="265684" y="3606"/>
                  </a:lnTo>
                  <a:lnTo>
                    <a:pt x="219811" y="121158"/>
                  </a:lnTo>
                  <a:lnTo>
                    <a:pt x="203974" y="121158"/>
                  </a:lnTo>
                  <a:lnTo>
                    <a:pt x="203974" y="168160"/>
                  </a:lnTo>
                  <a:lnTo>
                    <a:pt x="230352" y="168160"/>
                  </a:lnTo>
                  <a:lnTo>
                    <a:pt x="230352" y="146748"/>
                  </a:lnTo>
                  <a:lnTo>
                    <a:pt x="328841" y="146748"/>
                  </a:lnTo>
                  <a:lnTo>
                    <a:pt x="328841" y="168160"/>
                  </a:lnTo>
                  <a:lnTo>
                    <a:pt x="355206" y="168160"/>
                  </a:lnTo>
                  <a:lnTo>
                    <a:pt x="355206" y="146748"/>
                  </a:lnTo>
                  <a:lnTo>
                    <a:pt x="355206" y="121158"/>
                  </a:lnTo>
                  <a:close/>
                </a:path>
                <a:path w="540385" h="168275">
                  <a:moveTo>
                    <a:pt x="539838" y="146748"/>
                  </a:moveTo>
                  <a:lnTo>
                    <a:pt x="487006" y="63982"/>
                  </a:lnTo>
                  <a:lnTo>
                    <a:pt x="535076" y="3594"/>
                  </a:lnTo>
                  <a:lnTo>
                    <a:pt x="502183" y="3594"/>
                  </a:lnTo>
                  <a:lnTo>
                    <a:pt x="463423" y="54825"/>
                  </a:lnTo>
                  <a:lnTo>
                    <a:pt x="463423" y="3594"/>
                  </a:lnTo>
                  <a:lnTo>
                    <a:pt x="435787" y="3594"/>
                  </a:lnTo>
                  <a:lnTo>
                    <a:pt x="435787" y="54889"/>
                  </a:lnTo>
                  <a:lnTo>
                    <a:pt x="397040" y="3594"/>
                  </a:lnTo>
                  <a:lnTo>
                    <a:pt x="364236" y="3594"/>
                  </a:lnTo>
                  <a:lnTo>
                    <a:pt x="412267" y="63881"/>
                  </a:lnTo>
                  <a:lnTo>
                    <a:pt x="359371" y="146748"/>
                  </a:lnTo>
                  <a:lnTo>
                    <a:pt x="391680" y="146748"/>
                  </a:lnTo>
                  <a:lnTo>
                    <a:pt x="432041" y="79032"/>
                  </a:lnTo>
                  <a:lnTo>
                    <a:pt x="435787" y="83197"/>
                  </a:lnTo>
                  <a:lnTo>
                    <a:pt x="435787" y="146748"/>
                  </a:lnTo>
                  <a:lnTo>
                    <a:pt x="463423" y="146748"/>
                  </a:lnTo>
                  <a:lnTo>
                    <a:pt x="463423" y="83197"/>
                  </a:lnTo>
                  <a:lnTo>
                    <a:pt x="467169" y="79032"/>
                  </a:lnTo>
                  <a:lnTo>
                    <a:pt x="507530" y="146748"/>
                  </a:lnTo>
                  <a:lnTo>
                    <a:pt x="539838" y="14674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53052" y="3500767"/>
              <a:ext cx="328929" cy="150355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07674" y="3504374"/>
              <a:ext cx="89636" cy="143154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3166160" y="3719004"/>
            <a:ext cx="753110" cy="165100"/>
            <a:chOff x="3166160" y="3719004"/>
            <a:chExt cx="753110" cy="165100"/>
          </a:xfrm>
        </p:grpSpPr>
        <p:pic>
          <p:nvPicPr>
            <p:cNvPr id="125" name="object 12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66160" y="3719004"/>
              <a:ext cx="479183" cy="164566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66566" y="3719017"/>
              <a:ext cx="104317" cy="143141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91267" y="3719017"/>
              <a:ext cx="127393" cy="143141"/>
            </a:xfrm>
            <a:prstGeom prst="rect">
              <a:avLst/>
            </a:prstGeom>
          </p:spPr>
        </p:pic>
      </p:grpSp>
      <p:grpSp>
        <p:nvGrpSpPr>
          <p:cNvPr id="128" name="object 128" descr=""/>
          <p:cNvGrpSpPr/>
          <p:nvPr/>
        </p:nvGrpSpPr>
        <p:grpSpPr>
          <a:xfrm>
            <a:off x="3980954" y="3715397"/>
            <a:ext cx="564515" cy="150495"/>
            <a:chOff x="3980954" y="3715397"/>
            <a:chExt cx="564515" cy="150495"/>
          </a:xfrm>
        </p:grpSpPr>
        <p:pic>
          <p:nvPicPr>
            <p:cNvPr id="129" name="object 129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980954" y="3719004"/>
              <a:ext cx="226695" cy="146469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27207" y="3715397"/>
              <a:ext cx="148793" cy="150355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01693" y="3719017"/>
              <a:ext cx="89636" cy="143154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4517212" y="3799027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3" name="object 133" descr=""/>
          <p:cNvGrpSpPr/>
          <p:nvPr/>
        </p:nvGrpSpPr>
        <p:grpSpPr>
          <a:xfrm>
            <a:off x="4517212" y="3680574"/>
            <a:ext cx="343535" cy="182245"/>
            <a:chOff x="4517212" y="3680574"/>
            <a:chExt cx="343535" cy="182245"/>
          </a:xfrm>
        </p:grpSpPr>
        <p:sp>
          <p:nvSpPr>
            <p:cNvPr id="134" name="object 134" descr=""/>
            <p:cNvSpPr/>
            <p:nvPr/>
          </p:nvSpPr>
          <p:spPr>
            <a:xfrm>
              <a:off x="4517212" y="3719016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52975" y="3719017"/>
              <a:ext cx="78143" cy="143141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756429" y="3680574"/>
              <a:ext cx="104317" cy="181597"/>
            </a:xfrm>
            <a:prstGeom prst="rect">
              <a:avLst/>
            </a:prstGeom>
          </p:spPr>
        </p:pic>
      </p:grpSp>
      <p:pic>
        <p:nvPicPr>
          <p:cNvPr id="137" name="object 137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174238" y="4144683"/>
            <a:ext cx="239496" cy="150355"/>
          </a:xfrm>
          <a:prstGeom prst="rect">
            <a:avLst/>
          </a:prstGeom>
        </p:spPr>
      </p:pic>
      <p:sp>
        <p:nvSpPr>
          <p:cNvPr id="138" name="object 138" descr=""/>
          <p:cNvSpPr/>
          <p:nvPr/>
        </p:nvSpPr>
        <p:spPr>
          <a:xfrm>
            <a:off x="3488080" y="4173702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39" h="118110">
                <a:moveTo>
                  <a:pt x="0" y="118109"/>
                </a:moveTo>
                <a:lnTo>
                  <a:pt x="27635" y="118109"/>
                </a:lnTo>
                <a:lnTo>
                  <a:pt x="27635" y="0"/>
                </a:lnTo>
                <a:lnTo>
                  <a:pt x="0" y="0"/>
                </a:lnTo>
                <a:lnTo>
                  <a:pt x="0" y="118109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9" name="object 139" descr=""/>
          <p:cNvGrpSpPr/>
          <p:nvPr/>
        </p:nvGrpSpPr>
        <p:grpSpPr>
          <a:xfrm>
            <a:off x="3488080" y="4148302"/>
            <a:ext cx="532765" cy="165100"/>
            <a:chOff x="3488080" y="4148302"/>
            <a:chExt cx="532765" cy="165100"/>
          </a:xfrm>
        </p:grpSpPr>
        <p:sp>
          <p:nvSpPr>
            <p:cNvPr id="140" name="object 140" descr=""/>
            <p:cNvSpPr/>
            <p:nvPr/>
          </p:nvSpPr>
          <p:spPr>
            <a:xfrm>
              <a:off x="3488080" y="414830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23640" y="4148302"/>
              <a:ext cx="85064" cy="143141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3735463" y="4148302"/>
              <a:ext cx="285115" cy="165100"/>
            </a:xfrm>
            <a:custGeom>
              <a:avLst/>
              <a:gdLst/>
              <a:ahLst/>
              <a:cxnLst/>
              <a:rect l="l" t="t" r="r" b="b"/>
              <a:pathLst>
                <a:path w="285114" h="165100">
                  <a:moveTo>
                    <a:pt x="78143" y="0"/>
                  </a:moveTo>
                  <a:lnTo>
                    <a:pt x="0" y="0"/>
                  </a:lnTo>
                  <a:lnTo>
                    <a:pt x="0" y="143141"/>
                  </a:lnTo>
                  <a:lnTo>
                    <a:pt x="78143" y="143141"/>
                  </a:lnTo>
                  <a:lnTo>
                    <a:pt x="78143" y="116382"/>
                  </a:lnTo>
                  <a:lnTo>
                    <a:pt x="27051" y="116382"/>
                  </a:lnTo>
                  <a:lnTo>
                    <a:pt x="27051" y="78714"/>
                  </a:lnTo>
                  <a:lnTo>
                    <a:pt x="78143" y="78714"/>
                  </a:lnTo>
                  <a:lnTo>
                    <a:pt x="78143" y="52552"/>
                  </a:lnTo>
                  <a:lnTo>
                    <a:pt x="27051" y="52552"/>
                  </a:lnTo>
                  <a:lnTo>
                    <a:pt x="27051" y="26670"/>
                  </a:lnTo>
                  <a:lnTo>
                    <a:pt x="78143" y="26670"/>
                  </a:lnTo>
                  <a:lnTo>
                    <a:pt x="78143" y="0"/>
                  </a:lnTo>
                  <a:close/>
                </a:path>
                <a:path w="285114" h="165100">
                  <a:moveTo>
                    <a:pt x="239598" y="117551"/>
                  </a:moveTo>
                  <a:lnTo>
                    <a:pt x="223659" y="117551"/>
                  </a:lnTo>
                  <a:lnTo>
                    <a:pt x="195338" y="45262"/>
                  </a:lnTo>
                  <a:lnTo>
                    <a:pt x="195338" y="117551"/>
                  </a:lnTo>
                  <a:lnTo>
                    <a:pt x="132727" y="117551"/>
                  </a:lnTo>
                  <a:lnTo>
                    <a:pt x="164084" y="37960"/>
                  </a:lnTo>
                  <a:lnTo>
                    <a:pt x="195338" y="117551"/>
                  </a:lnTo>
                  <a:lnTo>
                    <a:pt x="195338" y="45262"/>
                  </a:lnTo>
                  <a:lnTo>
                    <a:pt x="192481" y="37960"/>
                  </a:lnTo>
                  <a:lnTo>
                    <a:pt x="177622" y="0"/>
                  </a:lnTo>
                  <a:lnTo>
                    <a:pt x="150075" y="0"/>
                  </a:lnTo>
                  <a:lnTo>
                    <a:pt x="104203" y="117551"/>
                  </a:lnTo>
                  <a:lnTo>
                    <a:pt x="88366" y="117551"/>
                  </a:lnTo>
                  <a:lnTo>
                    <a:pt x="88366" y="164553"/>
                  </a:lnTo>
                  <a:lnTo>
                    <a:pt x="114744" y="164553"/>
                  </a:lnTo>
                  <a:lnTo>
                    <a:pt x="114744" y="143141"/>
                  </a:lnTo>
                  <a:lnTo>
                    <a:pt x="213233" y="143141"/>
                  </a:lnTo>
                  <a:lnTo>
                    <a:pt x="213233" y="164553"/>
                  </a:lnTo>
                  <a:lnTo>
                    <a:pt x="239598" y="164553"/>
                  </a:lnTo>
                  <a:lnTo>
                    <a:pt x="239598" y="143141"/>
                  </a:lnTo>
                  <a:lnTo>
                    <a:pt x="239598" y="117551"/>
                  </a:lnTo>
                  <a:close/>
                </a:path>
                <a:path w="285114" h="165100">
                  <a:moveTo>
                    <a:pt x="284759" y="25400"/>
                  </a:moveTo>
                  <a:lnTo>
                    <a:pt x="257124" y="25400"/>
                  </a:lnTo>
                  <a:lnTo>
                    <a:pt x="257124" y="143510"/>
                  </a:lnTo>
                  <a:lnTo>
                    <a:pt x="284759" y="143510"/>
                  </a:lnTo>
                  <a:lnTo>
                    <a:pt x="284759" y="254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3" name="object 143" descr=""/>
          <p:cNvGrpSpPr/>
          <p:nvPr/>
        </p:nvGrpSpPr>
        <p:grpSpPr>
          <a:xfrm>
            <a:off x="3992588" y="4148302"/>
            <a:ext cx="351790" cy="143510"/>
            <a:chOff x="3992588" y="4148302"/>
            <a:chExt cx="351790" cy="143510"/>
          </a:xfrm>
        </p:grpSpPr>
        <p:sp>
          <p:nvSpPr>
            <p:cNvPr id="144" name="object 144" descr=""/>
            <p:cNvSpPr/>
            <p:nvPr/>
          </p:nvSpPr>
          <p:spPr>
            <a:xfrm>
              <a:off x="3992588" y="414830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28135" y="4148302"/>
              <a:ext cx="85064" cy="14314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39768" y="4148302"/>
              <a:ext cx="104317" cy="143141"/>
            </a:xfrm>
            <a:prstGeom prst="rect">
              <a:avLst/>
            </a:prstGeom>
          </p:spPr>
        </p:pic>
      </p:grpSp>
      <p:pic>
        <p:nvPicPr>
          <p:cNvPr id="147" name="object 147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181248" y="4362932"/>
            <a:ext cx="104317" cy="143141"/>
          </a:xfrm>
          <a:prstGeom prst="rect">
            <a:avLst/>
          </a:prstGeom>
        </p:spPr>
      </p:pic>
      <p:grpSp>
        <p:nvGrpSpPr>
          <p:cNvPr id="148" name="object 148" descr=""/>
          <p:cNvGrpSpPr/>
          <p:nvPr/>
        </p:nvGrpSpPr>
        <p:grpSpPr>
          <a:xfrm>
            <a:off x="3373932" y="4362932"/>
            <a:ext cx="165100" cy="143510"/>
            <a:chOff x="3373932" y="4362932"/>
            <a:chExt cx="165100" cy="143510"/>
          </a:xfrm>
        </p:grpSpPr>
        <p:pic>
          <p:nvPicPr>
            <p:cNvPr id="149" name="object 14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73932" y="4362932"/>
              <a:ext cx="104317" cy="143141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3510851" y="4442942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1" name="object 151" descr=""/>
          <p:cNvGrpSpPr/>
          <p:nvPr/>
        </p:nvGrpSpPr>
        <p:grpSpPr>
          <a:xfrm>
            <a:off x="3510851" y="4324489"/>
            <a:ext cx="407670" cy="185420"/>
            <a:chOff x="3510851" y="4324489"/>
            <a:chExt cx="407670" cy="185420"/>
          </a:xfrm>
        </p:grpSpPr>
        <p:sp>
          <p:nvSpPr>
            <p:cNvPr id="152" name="object 152" descr=""/>
            <p:cNvSpPr/>
            <p:nvPr/>
          </p:nvSpPr>
          <p:spPr>
            <a:xfrm>
              <a:off x="3510851" y="436293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39413" y="4359312"/>
              <a:ext cx="148793" cy="150355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3813810" y="4324489"/>
              <a:ext cx="104775" cy="181610"/>
            </a:xfrm>
            <a:custGeom>
              <a:avLst/>
              <a:gdLst/>
              <a:ahLst/>
              <a:cxnLst/>
              <a:rect l="l" t="t" r="r" b="b"/>
              <a:pathLst>
                <a:path w="104775" h="181610">
                  <a:moveTo>
                    <a:pt x="34734" y="0"/>
                  </a:moveTo>
                  <a:lnTo>
                    <a:pt x="13233" y="0"/>
                  </a:lnTo>
                  <a:lnTo>
                    <a:pt x="14071" y="5448"/>
                  </a:lnTo>
                  <a:lnTo>
                    <a:pt x="44703" y="27343"/>
                  </a:lnTo>
                  <a:lnTo>
                    <a:pt x="52743" y="27343"/>
                  </a:lnTo>
                  <a:lnTo>
                    <a:pt x="91224" y="8229"/>
                  </a:lnTo>
                  <a:lnTo>
                    <a:pt x="91260" y="7988"/>
                  </a:lnTo>
                  <a:lnTo>
                    <a:pt x="48488" y="7988"/>
                  </a:lnTo>
                  <a:lnTo>
                    <a:pt x="44818" y="7315"/>
                  </a:lnTo>
                  <a:lnTo>
                    <a:pt x="41795" y="5994"/>
                  </a:lnTo>
                  <a:lnTo>
                    <a:pt x="38785" y="4648"/>
                  </a:lnTo>
                  <a:lnTo>
                    <a:pt x="36423" y="2667"/>
                  </a:lnTo>
                  <a:lnTo>
                    <a:pt x="34734" y="0"/>
                  </a:lnTo>
                  <a:close/>
                </a:path>
                <a:path w="104775" h="181610">
                  <a:moveTo>
                    <a:pt x="92455" y="0"/>
                  </a:moveTo>
                  <a:lnTo>
                    <a:pt x="70942" y="0"/>
                  </a:lnTo>
                  <a:lnTo>
                    <a:pt x="69189" y="2730"/>
                  </a:lnTo>
                  <a:lnTo>
                    <a:pt x="67144" y="4610"/>
                  </a:lnTo>
                  <a:lnTo>
                    <a:pt x="61239" y="7200"/>
                  </a:lnTo>
                  <a:lnTo>
                    <a:pt x="57251" y="7988"/>
                  </a:lnTo>
                  <a:lnTo>
                    <a:pt x="91260" y="7988"/>
                  </a:lnTo>
                  <a:lnTo>
                    <a:pt x="92455" y="0"/>
                  </a:lnTo>
                  <a:close/>
                </a:path>
                <a:path w="104775" h="181610">
                  <a:moveTo>
                    <a:pt x="27254" y="38442"/>
                  </a:moveTo>
                  <a:lnTo>
                    <a:pt x="0" y="38442"/>
                  </a:lnTo>
                  <a:lnTo>
                    <a:pt x="0" y="181597"/>
                  </a:lnTo>
                  <a:lnTo>
                    <a:pt x="23685" y="181597"/>
                  </a:lnTo>
                  <a:lnTo>
                    <a:pt x="53830" y="130987"/>
                  </a:lnTo>
                  <a:lnTo>
                    <a:pt x="27254" y="130987"/>
                  </a:lnTo>
                  <a:lnTo>
                    <a:pt x="27254" y="38442"/>
                  </a:lnTo>
                  <a:close/>
                </a:path>
                <a:path w="104775" h="181610">
                  <a:moveTo>
                    <a:pt x="104317" y="91960"/>
                  </a:moveTo>
                  <a:lnTo>
                    <a:pt x="77076" y="91960"/>
                  </a:lnTo>
                  <a:lnTo>
                    <a:pt x="77076" y="181597"/>
                  </a:lnTo>
                  <a:lnTo>
                    <a:pt x="104317" y="181597"/>
                  </a:lnTo>
                  <a:lnTo>
                    <a:pt x="104317" y="91960"/>
                  </a:lnTo>
                  <a:close/>
                </a:path>
                <a:path w="104775" h="181610">
                  <a:moveTo>
                    <a:pt x="104317" y="38442"/>
                  </a:moveTo>
                  <a:lnTo>
                    <a:pt x="81356" y="38442"/>
                  </a:lnTo>
                  <a:lnTo>
                    <a:pt x="27254" y="130987"/>
                  </a:lnTo>
                  <a:lnTo>
                    <a:pt x="53830" y="130987"/>
                  </a:lnTo>
                  <a:lnTo>
                    <a:pt x="77076" y="91960"/>
                  </a:lnTo>
                  <a:lnTo>
                    <a:pt x="104317" y="91960"/>
                  </a:lnTo>
                  <a:lnTo>
                    <a:pt x="104317" y="38442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 descr=""/>
          <p:cNvSpPr/>
          <p:nvPr/>
        </p:nvSpPr>
        <p:spPr>
          <a:xfrm>
            <a:off x="4006494" y="4388332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39" h="118110">
                <a:moveTo>
                  <a:pt x="0" y="118110"/>
                </a:moveTo>
                <a:lnTo>
                  <a:pt x="27635" y="118110"/>
                </a:lnTo>
                <a:lnTo>
                  <a:pt x="27635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6" name="object 156" descr=""/>
          <p:cNvGrpSpPr/>
          <p:nvPr/>
        </p:nvGrpSpPr>
        <p:grpSpPr>
          <a:xfrm>
            <a:off x="4006494" y="4362932"/>
            <a:ext cx="412115" cy="143510"/>
            <a:chOff x="4006494" y="4362932"/>
            <a:chExt cx="412115" cy="143510"/>
          </a:xfrm>
        </p:grpSpPr>
        <p:sp>
          <p:nvSpPr>
            <p:cNvPr id="157" name="object 157" descr=""/>
            <p:cNvSpPr/>
            <p:nvPr/>
          </p:nvSpPr>
          <p:spPr>
            <a:xfrm>
              <a:off x="4006494" y="436293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42054" y="4362932"/>
              <a:ext cx="85064" cy="143141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53687" y="4362932"/>
              <a:ext cx="104317" cy="143141"/>
            </a:xfrm>
            <a:prstGeom prst="rect">
              <a:avLst/>
            </a:prstGeom>
          </p:spPr>
        </p:pic>
        <p:sp>
          <p:nvSpPr>
            <p:cNvPr id="160" name="object 160" descr=""/>
            <p:cNvSpPr/>
            <p:nvPr/>
          </p:nvSpPr>
          <p:spPr>
            <a:xfrm>
              <a:off x="4390605" y="4442942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1" name="object 161" descr=""/>
          <p:cNvGrpSpPr/>
          <p:nvPr/>
        </p:nvGrpSpPr>
        <p:grpSpPr>
          <a:xfrm>
            <a:off x="3994327" y="4109846"/>
            <a:ext cx="2232660" cy="614680"/>
            <a:chOff x="3994327" y="4109846"/>
            <a:chExt cx="2232660" cy="614680"/>
          </a:xfrm>
        </p:grpSpPr>
        <p:sp>
          <p:nvSpPr>
            <p:cNvPr id="162" name="object 162" descr=""/>
            <p:cNvSpPr/>
            <p:nvPr/>
          </p:nvSpPr>
          <p:spPr>
            <a:xfrm>
              <a:off x="4390606" y="4417542"/>
              <a:ext cx="103505" cy="88900"/>
            </a:xfrm>
            <a:custGeom>
              <a:avLst/>
              <a:gdLst/>
              <a:ahLst/>
              <a:cxnLst/>
              <a:rect l="l" t="t" r="r" b="b"/>
              <a:pathLst>
                <a:path w="103504" h="8890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88900"/>
                  </a:lnTo>
                  <a:lnTo>
                    <a:pt x="102958" y="8890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94327" y="4109846"/>
              <a:ext cx="2232164" cy="614464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4390606" y="4362932"/>
              <a:ext cx="103505" cy="54610"/>
            </a:xfrm>
            <a:custGeom>
              <a:avLst/>
              <a:gdLst/>
              <a:ahLst/>
              <a:cxnLst/>
              <a:rect l="l" t="t" r="r" b="b"/>
              <a:pathLst>
                <a:path w="103504" h="54610">
                  <a:moveTo>
                    <a:pt x="27635" y="0"/>
                  </a:moveTo>
                  <a:lnTo>
                    <a:pt x="0" y="0"/>
                  </a:lnTo>
                  <a:lnTo>
                    <a:pt x="0" y="54610"/>
                  </a:lnTo>
                  <a:lnTo>
                    <a:pt x="27635" y="54610"/>
                  </a:lnTo>
                  <a:lnTo>
                    <a:pt x="27635" y="0"/>
                  </a:lnTo>
                  <a:close/>
                </a:path>
                <a:path w="103504" h="546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19155" y="4359312"/>
              <a:ext cx="414197" cy="150368"/>
            </a:xfrm>
            <a:prstGeom prst="rect">
              <a:avLst/>
            </a:prstGeom>
          </p:spPr>
        </p:pic>
      </p:grpSp>
      <p:sp>
        <p:nvSpPr>
          <p:cNvPr id="166" name="object 166" descr=""/>
          <p:cNvSpPr/>
          <p:nvPr/>
        </p:nvSpPr>
        <p:spPr>
          <a:xfrm>
            <a:off x="3166161" y="4577562"/>
            <a:ext cx="804545" cy="165100"/>
          </a:xfrm>
          <a:custGeom>
            <a:avLst/>
            <a:gdLst/>
            <a:ahLst/>
            <a:cxnLst/>
            <a:rect l="l" t="t" r="r" b="b"/>
            <a:pathLst>
              <a:path w="804545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04545" h="165100">
                <a:moveTo>
                  <a:pt x="247078" y="0"/>
                </a:moveTo>
                <a:lnTo>
                  <a:pt x="168935" y="0"/>
                </a:lnTo>
                <a:lnTo>
                  <a:pt x="168935" y="143141"/>
                </a:lnTo>
                <a:lnTo>
                  <a:pt x="247078" y="143141"/>
                </a:lnTo>
                <a:lnTo>
                  <a:pt x="247078" y="116382"/>
                </a:lnTo>
                <a:lnTo>
                  <a:pt x="195986" y="116382"/>
                </a:lnTo>
                <a:lnTo>
                  <a:pt x="195986" y="78714"/>
                </a:lnTo>
                <a:lnTo>
                  <a:pt x="247078" y="78714"/>
                </a:lnTo>
                <a:lnTo>
                  <a:pt x="247078" y="52552"/>
                </a:lnTo>
                <a:lnTo>
                  <a:pt x="195986" y="52552"/>
                </a:lnTo>
                <a:lnTo>
                  <a:pt x="195986" y="26670"/>
                </a:lnTo>
                <a:lnTo>
                  <a:pt x="247078" y="26670"/>
                </a:lnTo>
                <a:lnTo>
                  <a:pt x="247078" y="0"/>
                </a:lnTo>
                <a:close/>
              </a:path>
              <a:path w="804545" h="165100">
                <a:moveTo>
                  <a:pt x="356768" y="0"/>
                </a:moveTo>
                <a:lnTo>
                  <a:pt x="329514" y="0"/>
                </a:lnTo>
                <a:lnTo>
                  <a:pt x="329514" y="26670"/>
                </a:lnTo>
                <a:lnTo>
                  <a:pt x="329514" y="58978"/>
                </a:lnTo>
                <a:lnTo>
                  <a:pt x="312699" y="58978"/>
                </a:lnTo>
                <a:lnTo>
                  <a:pt x="306679" y="57797"/>
                </a:lnTo>
                <a:lnTo>
                  <a:pt x="299173" y="53136"/>
                </a:lnTo>
                <a:lnTo>
                  <a:pt x="297294" y="49022"/>
                </a:lnTo>
                <a:lnTo>
                  <a:pt x="297294" y="39154"/>
                </a:lnTo>
                <a:lnTo>
                  <a:pt x="315252" y="26670"/>
                </a:lnTo>
                <a:lnTo>
                  <a:pt x="329514" y="26670"/>
                </a:lnTo>
                <a:lnTo>
                  <a:pt x="329514" y="0"/>
                </a:lnTo>
                <a:lnTo>
                  <a:pt x="327888" y="0"/>
                </a:lnTo>
                <a:lnTo>
                  <a:pt x="306920" y="812"/>
                </a:lnTo>
                <a:lnTo>
                  <a:pt x="273342" y="20027"/>
                </a:lnTo>
                <a:lnTo>
                  <a:pt x="268401" y="43510"/>
                </a:lnTo>
                <a:lnTo>
                  <a:pt x="270154" y="56921"/>
                </a:lnTo>
                <a:lnTo>
                  <a:pt x="275437" y="67652"/>
                </a:lnTo>
                <a:lnTo>
                  <a:pt x="284238" y="75717"/>
                </a:lnTo>
                <a:lnTo>
                  <a:pt x="296570" y="81089"/>
                </a:lnTo>
                <a:lnTo>
                  <a:pt x="264160" y="143154"/>
                </a:lnTo>
                <a:lnTo>
                  <a:pt x="293928" y="143154"/>
                </a:lnTo>
                <a:lnTo>
                  <a:pt x="322694" y="85547"/>
                </a:lnTo>
                <a:lnTo>
                  <a:pt x="329514" y="85547"/>
                </a:lnTo>
                <a:lnTo>
                  <a:pt x="329514" y="143154"/>
                </a:lnTo>
                <a:lnTo>
                  <a:pt x="356768" y="143154"/>
                </a:lnTo>
                <a:lnTo>
                  <a:pt x="356768" y="85547"/>
                </a:lnTo>
                <a:lnTo>
                  <a:pt x="356768" y="58978"/>
                </a:lnTo>
                <a:lnTo>
                  <a:pt x="356768" y="26670"/>
                </a:lnTo>
                <a:lnTo>
                  <a:pt x="356768" y="0"/>
                </a:lnTo>
                <a:close/>
              </a:path>
              <a:path w="804545" h="165100">
                <a:moveTo>
                  <a:pt x="454469" y="0"/>
                </a:moveTo>
                <a:lnTo>
                  <a:pt x="375348" y="0"/>
                </a:lnTo>
                <a:lnTo>
                  <a:pt x="375348" y="26670"/>
                </a:lnTo>
                <a:lnTo>
                  <a:pt x="400748" y="26670"/>
                </a:lnTo>
                <a:lnTo>
                  <a:pt x="400748" y="143510"/>
                </a:lnTo>
                <a:lnTo>
                  <a:pt x="428383" y="143510"/>
                </a:lnTo>
                <a:lnTo>
                  <a:pt x="428383" y="26670"/>
                </a:lnTo>
                <a:lnTo>
                  <a:pt x="454469" y="26670"/>
                </a:lnTo>
                <a:lnTo>
                  <a:pt x="454469" y="0"/>
                </a:lnTo>
                <a:close/>
              </a:path>
              <a:path w="804545" h="165100">
                <a:moveTo>
                  <a:pt x="551395" y="0"/>
                </a:moveTo>
                <a:lnTo>
                  <a:pt x="473252" y="0"/>
                </a:lnTo>
                <a:lnTo>
                  <a:pt x="473252" y="143141"/>
                </a:lnTo>
                <a:lnTo>
                  <a:pt x="551395" y="143141"/>
                </a:lnTo>
                <a:lnTo>
                  <a:pt x="551395" y="116382"/>
                </a:lnTo>
                <a:lnTo>
                  <a:pt x="500303" y="116382"/>
                </a:lnTo>
                <a:lnTo>
                  <a:pt x="500303" y="78714"/>
                </a:lnTo>
                <a:lnTo>
                  <a:pt x="551395" y="78714"/>
                </a:lnTo>
                <a:lnTo>
                  <a:pt x="551395" y="52552"/>
                </a:lnTo>
                <a:lnTo>
                  <a:pt x="500303" y="52552"/>
                </a:lnTo>
                <a:lnTo>
                  <a:pt x="500303" y="26670"/>
                </a:lnTo>
                <a:lnTo>
                  <a:pt x="551395" y="26670"/>
                </a:lnTo>
                <a:lnTo>
                  <a:pt x="551395" y="0"/>
                </a:lnTo>
                <a:close/>
              </a:path>
              <a:path w="804545" h="165100">
                <a:moveTo>
                  <a:pt x="698576" y="143154"/>
                </a:moveTo>
                <a:lnTo>
                  <a:pt x="643509" y="12"/>
                </a:lnTo>
                <a:lnTo>
                  <a:pt x="615873" y="12"/>
                </a:lnTo>
                <a:lnTo>
                  <a:pt x="560616" y="143154"/>
                </a:lnTo>
                <a:lnTo>
                  <a:pt x="589534" y="143154"/>
                </a:lnTo>
                <a:lnTo>
                  <a:pt x="629831" y="37896"/>
                </a:lnTo>
                <a:lnTo>
                  <a:pt x="669467" y="143154"/>
                </a:lnTo>
                <a:lnTo>
                  <a:pt x="698576" y="143154"/>
                </a:lnTo>
                <a:close/>
              </a:path>
              <a:path w="804545" h="165100">
                <a:moveTo>
                  <a:pt x="804418" y="99555"/>
                </a:moveTo>
                <a:lnTo>
                  <a:pt x="803897" y="92062"/>
                </a:lnTo>
                <a:lnTo>
                  <a:pt x="802347" y="85115"/>
                </a:lnTo>
                <a:lnTo>
                  <a:pt x="799757" y="78740"/>
                </a:lnTo>
                <a:lnTo>
                  <a:pt x="799503" y="78333"/>
                </a:lnTo>
                <a:lnTo>
                  <a:pt x="796150" y="72936"/>
                </a:lnTo>
                <a:lnTo>
                  <a:pt x="790638" y="65570"/>
                </a:lnTo>
                <a:lnTo>
                  <a:pt x="784098" y="60579"/>
                </a:lnTo>
                <a:lnTo>
                  <a:pt x="777468" y="58280"/>
                </a:lnTo>
                <a:lnTo>
                  <a:pt x="777468" y="98679"/>
                </a:lnTo>
                <a:lnTo>
                  <a:pt x="777468" y="105422"/>
                </a:lnTo>
                <a:lnTo>
                  <a:pt x="775550" y="110197"/>
                </a:lnTo>
                <a:lnTo>
                  <a:pt x="767905" y="115773"/>
                </a:lnTo>
                <a:lnTo>
                  <a:pt x="760336" y="117170"/>
                </a:lnTo>
                <a:lnTo>
                  <a:pt x="742238" y="117170"/>
                </a:lnTo>
                <a:lnTo>
                  <a:pt x="742238" y="78333"/>
                </a:lnTo>
                <a:lnTo>
                  <a:pt x="747877" y="78333"/>
                </a:lnTo>
                <a:lnTo>
                  <a:pt x="760818" y="79616"/>
                </a:lnTo>
                <a:lnTo>
                  <a:pt x="770064" y="83426"/>
                </a:lnTo>
                <a:lnTo>
                  <a:pt x="775614" y="89789"/>
                </a:lnTo>
                <a:lnTo>
                  <a:pt x="777468" y="98679"/>
                </a:lnTo>
                <a:lnTo>
                  <a:pt x="777468" y="58280"/>
                </a:lnTo>
                <a:lnTo>
                  <a:pt x="748169" y="54000"/>
                </a:lnTo>
                <a:lnTo>
                  <a:pt x="742238" y="54000"/>
                </a:lnTo>
                <a:lnTo>
                  <a:pt x="742238" y="0"/>
                </a:lnTo>
                <a:lnTo>
                  <a:pt x="714984" y="0"/>
                </a:lnTo>
                <a:lnTo>
                  <a:pt x="714984" y="143154"/>
                </a:lnTo>
                <a:lnTo>
                  <a:pt x="755078" y="143154"/>
                </a:lnTo>
                <a:lnTo>
                  <a:pt x="762812" y="142900"/>
                </a:lnTo>
                <a:lnTo>
                  <a:pt x="797318" y="124460"/>
                </a:lnTo>
                <a:lnTo>
                  <a:pt x="801128" y="117170"/>
                </a:lnTo>
                <a:lnTo>
                  <a:pt x="802640" y="113131"/>
                </a:lnTo>
                <a:lnTo>
                  <a:pt x="803973" y="106629"/>
                </a:lnTo>
                <a:lnTo>
                  <a:pt x="804418" y="99555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7" name="object 167" descr=""/>
          <p:cNvGrpSpPr/>
          <p:nvPr/>
        </p:nvGrpSpPr>
        <p:grpSpPr>
          <a:xfrm>
            <a:off x="3181235" y="5003241"/>
            <a:ext cx="1242695" cy="168275"/>
            <a:chOff x="3181235" y="5003241"/>
            <a:chExt cx="1242695" cy="168275"/>
          </a:xfrm>
        </p:grpSpPr>
        <p:pic>
          <p:nvPicPr>
            <p:cNvPr id="168" name="object 16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81235" y="5006835"/>
              <a:ext cx="89534" cy="143154"/>
            </a:xfrm>
            <a:prstGeom prst="rect">
              <a:avLst/>
            </a:prstGeom>
          </p:spPr>
        </p:pic>
        <p:sp>
          <p:nvSpPr>
            <p:cNvPr id="169" name="object 169" descr=""/>
            <p:cNvSpPr/>
            <p:nvPr/>
          </p:nvSpPr>
          <p:spPr>
            <a:xfrm>
              <a:off x="3294621" y="5003241"/>
              <a:ext cx="540385" cy="168275"/>
            </a:xfrm>
            <a:custGeom>
              <a:avLst/>
              <a:gdLst/>
              <a:ahLst/>
              <a:cxnLst/>
              <a:rect l="l" t="t" r="r" b="b"/>
              <a:pathLst>
                <a:path w="540385" h="168275">
                  <a:moveTo>
                    <a:pt x="193370" y="75615"/>
                  </a:moveTo>
                  <a:lnTo>
                    <a:pt x="180822" y="33147"/>
                  </a:lnTo>
                  <a:lnTo>
                    <a:pt x="166116" y="17602"/>
                  </a:lnTo>
                  <a:lnTo>
                    <a:pt x="166116" y="75412"/>
                  </a:lnTo>
                  <a:lnTo>
                    <a:pt x="165265" y="85204"/>
                  </a:lnTo>
                  <a:lnTo>
                    <a:pt x="137477" y="120459"/>
                  </a:lnTo>
                  <a:lnTo>
                    <a:pt x="119545" y="123977"/>
                  </a:lnTo>
                  <a:lnTo>
                    <a:pt x="110337" y="123151"/>
                  </a:lnTo>
                  <a:lnTo>
                    <a:pt x="75653" y="95224"/>
                  </a:lnTo>
                  <a:lnTo>
                    <a:pt x="72834" y="84086"/>
                  </a:lnTo>
                  <a:lnTo>
                    <a:pt x="72110" y="75615"/>
                  </a:lnTo>
                  <a:lnTo>
                    <a:pt x="93256" y="34277"/>
                  </a:lnTo>
                  <a:lnTo>
                    <a:pt x="119062" y="26657"/>
                  </a:lnTo>
                  <a:lnTo>
                    <a:pt x="128803" y="27571"/>
                  </a:lnTo>
                  <a:lnTo>
                    <a:pt x="162775" y="57099"/>
                  </a:lnTo>
                  <a:lnTo>
                    <a:pt x="166116" y="75412"/>
                  </a:lnTo>
                  <a:lnTo>
                    <a:pt x="166116" y="17602"/>
                  </a:lnTo>
                  <a:lnTo>
                    <a:pt x="159473" y="12179"/>
                  </a:lnTo>
                  <a:lnTo>
                    <a:pt x="146964" y="5422"/>
                  </a:lnTo>
                  <a:lnTo>
                    <a:pt x="133540" y="1358"/>
                  </a:lnTo>
                  <a:lnTo>
                    <a:pt x="119214" y="0"/>
                  </a:lnTo>
                  <a:lnTo>
                    <a:pt x="108445" y="787"/>
                  </a:lnTo>
                  <a:lnTo>
                    <a:pt x="68554" y="20053"/>
                  </a:lnTo>
                  <a:lnTo>
                    <a:pt x="45542" y="57696"/>
                  </a:lnTo>
                  <a:lnTo>
                    <a:pt x="27051" y="57696"/>
                  </a:lnTo>
                  <a:lnTo>
                    <a:pt x="27051" y="3606"/>
                  </a:lnTo>
                  <a:lnTo>
                    <a:pt x="0" y="3606"/>
                  </a:lnTo>
                  <a:lnTo>
                    <a:pt x="0" y="146748"/>
                  </a:lnTo>
                  <a:lnTo>
                    <a:pt x="27051" y="146748"/>
                  </a:lnTo>
                  <a:lnTo>
                    <a:pt x="27051" y="84086"/>
                  </a:lnTo>
                  <a:lnTo>
                    <a:pt x="45542" y="84086"/>
                  </a:lnTo>
                  <a:lnTo>
                    <a:pt x="60172" y="122643"/>
                  </a:lnTo>
                  <a:lnTo>
                    <a:pt x="93446" y="145872"/>
                  </a:lnTo>
                  <a:lnTo>
                    <a:pt x="119507" y="150342"/>
                  </a:lnTo>
                  <a:lnTo>
                    <a:pt x="134264" y="148996"/>
                  </a:lnTo>
                  <a:lnTo>
                    <a:pt x="147891" y="144932"/>
                  </a:lnTo>
                  <a:lnTo>
                    <a:pt x="160388" y="138150"/>
                  </a:lnTo>
                  <a:lnTo>
                    <a:pt x="171767" y="128651"/>
                  </a:lnTo>
                  <a:lnTo>
                    <a:pt x="175615" y="123977"/>
                  </a:lnTo>
                  <a:lnTo>
                    <a:pt x="181216" y="117208"/>
                  </a:lnTo>
                  <a:lnTo>
                    <a:pt x="187960" y="104546"/>
                  </a:lnTo>
                  <a:lnTo>
                    <a:pt x="192011" y="90690"/>
                  </a:lnTo>
                  <a:lnTo>
                    <a:pt x="193370" y="75615"/>
                  </a:lnTo>
                  <a:close/>
                </a:path>
                <a:path w="540385" h="168275">
                  <a:moveTo>
                    <a:pt x="355206" y="121145"/>
                  </a:moveTo>
                  <a:lnTo>
                    <a:pt x="339267" y="121145"/>
                  </a:lnTo>
                  <a:lnTo>
                    <a:pt x="310946" y="48856"/>
                  </a:lnTo>
                  <a:lnTo>
                    <a:pt x="310946" y="121145"/>
                  </a:lnTo>
                  <a:lnTo>
                    <a:pt x="248335" y="121145"/>
                  </a:lnTo>
                  <a:lnTo>
                    <a:pt x="279692" y="41554"/>
                  </a:lnTo>
                  <a:lnTo>
                    <a:pt x="310946" y="121145"/>
                  </a:lnTo>
                  <a:lnTo>
                    <a:pt x="310946" y="48856"/>
                  </a:lnTo>
                  <a:lnTo>
                    <a:pt x="308089" y="41554"/>
                  </a:lnTo>
                  <a:lnTo>
                    <a:pt x="293230" y="3594"/>
                  </a:lnTo>
                  <a:lnTo>
                    <a:pt x="265684" y="3594"/>
                  </a:lnTo>
                  <a:lnTo>
                    <a:pt x="219811" y="121145"/>
                  </a:lnTo>
                  <a:lnTo>
                    <a:pt x="203974" y="121145"/>
                  </a:lnTo>
                  <a:lnTo>
                    <a:pt x="203974" y="168148"/>
                  </a:lnTo>
                  <a:lnTo>
                    <a:pt x="230352" y="168148"/>
                  </a:lnTo>
                  <a:lnTo>
                    <a:pt x="230352" y="146735"/>
                  </a:lnTo>
                  <a:lnTo>
                    <a:pt x="328841" y="146735"/>
                  </a:lnTo>
                  <a:lnTo>
                    <a:pt x="328841" y="168148"/>
                  </a:lnTo>
                  <a:lnTo>
                    <a:pt x="355206" y="168148"/>
                  </a:lnTo>
                  <a:lnTo>
                    <a:pt x="355206" y="146735"/>
                  </a:lnTo>
                  <a:lnTo>
                    <a:pt x="355206" y="121145"/>
                  </a:lnTo>
                  <a:close/>
                </a:path>
                <a:path w="540385" h="168275">
                  <a:moveTo>
                    <a:pt x="539826" y="146748"/>
                  </a:moveTo>
                  <a:lnTo>
                    <a:pt x="486994" y="63982"/>
                  </a:lnTo>
                  <a:lnTo>
                    <a:pt x="535063" y="3594"/>
                  </a:lnTo>
                  <a:lnTo>
                    <a:pt x="502170" y="3594"/>
                  </a:lnTo>
                  <a:lnTo>
                    <a:pt x="463410" y="54825"/>
                  </a:lnTo>
                  <a:lnTo>
                    <a:pt x="463410" y="3594"/>
                  </a:lnTo>
                  <a:lnTo>
                    <a:pt x="435775" y="3594"/>
                  </a:lnTo>
                  <a:lnTo>
                    <a:pt x="435775" y="54889"/>
                  </a:lnTo>
                  <a:lnTo>
                    <a:pt x="397027" y="3594"/>
                  </a:lnTo>
                  <a:lnTo>
                    <a:pt x="364223" y="3594"/>
                  </a:lnTo>
                  <a:lnTo>
                    <a:pt x="412254" y="63881"/>
                  </a:lnTo>
                  <a:lnTo>
                    <a:pt x="359359" y="146748"/>
                  </a:lnTo>
                  <a:lnTo>
                    <a:pt x="391668" y="146748"/>
                  </a:lnTo>
                  <a:lnTo>
                    <a:pt x="432028" y="79032"/>
                  </a:lnTo>
                  <a:lnTo>
                    <a:pt x="435775" y="83197"/>
                  </a:lnTo>
                  <a:lnTo>
                    <a:pt x="435775" y="146748"/>
                  </a:lnTo>
                  <a:lnTo>
                    <a:pt x="463410" y="146748"/>
                  </a:lnTo>
                  <a:lnTo>
                    <a:pt x="463410" y="83197"/>
                  </a:lnTo>
                  <a:lnTo>
                    <a:pt x="467156" y="79032"/>
                  </a:lnTo>
                  <a:lnTo>
                    <a:pt x="507517" y="146748"/>
                  </a:lnTo>
                  <a:lnTo>
                    <a:pt x="539826" y="14674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53903" y="5006835"/>
              <a:ext cx="290093" cy="143510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76610" y="5006835"/>
              <a:ext cx="136232" cy="143154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45647" y="5006835"/>
              <a:ext cx="78143" cy="143141"/>
            </a:xfrm>
            <a:prstGeom prst="rect">
              <a:avLst/>
            </a:prstGeom>
          </p:spPr>
        </p:pic>
      </p:grpSp>
      <p:grpSp>
        <p:nvGrpSpPr>
          <p:cNvPr id="173" name="object 173" descr=""/>
          <p:cNvGrpSpPr/>
          <p:nvPr/>
        </p:nvGrpSpPr>
        <p:grpSpPr>
          <a:xfrm>
            <a:off x="3169818" y="5217871"/>
            <a:ext cx="727075" cy="150495"/>
            <a:chOff x="3169818" y="5217871"/>
            <a:chExt cx="727075" cy="150495"/>
          </a:xfrm>
        </p:grpSpPr>
        <p:pic>
          <p:nvPicPr>
            <p:cNvPr id="174" name="object 17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169818" y="5217871"/>
              <a:ext cx="445947" cy="150355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39515" y="5221490"/>
              <a:ext cx="104317" cy="143141"/>
            </a:xfrm>
            <a:prstGeom prst="rect">
              <a:avLst/>
            </a:prstGeom>
          </p:spPr>
        </p:pic>
        <p:sp>
          <p:nvSpPr>
            <p:cNvPr id="176" name="object 176" descr=""/>
            <p:cNvSpPr/>
            <p:nvPr/>
          </p:nvSpPr>
          <p:spPr>
            <a:xfrm>
              <a:off x="3776434" y="5221490"/>
              <a:ext cx="120014" cy="143510"/>
            </a:xfrm>
            <a:custGeom>
              <a:avLst/>
              <a:gdLst/>
              <a:ahLst/>
              <a:cxnLst/>
              <a:rect l="l" t="t" r="r" b="b"/>
              <a:pathLst>
                <a:path w="120014" h="143510">
                  <a:moveTo>
                    <a:pt x="7104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43510"/>
                  </a:lnTo>
                  <a:lnTo>
                    <a:pt x="27051" y="143510"/>
                  </a:lnTo>
                  <a:lnTo>
                    <a:pt x="27051" y="26670"/>
                  </a:lnTo>
                  <a:lnTo>
                    <a:pt x="71043" y="26670"/>
                  </a:lnTo>
                  <a:lnTo>
                    <a:pt x="71043" y="0"/>
                  </a:lnTo>
                  <a:close/>
                </a:path>
                <a:path w="120014" h="143510">
                  <a:moveTo>
                    <a:pt x="119900" y="80010"/>
                  </a:moveTo>
                  <a:lnTo>
                    <a:pt x="92265" y="80010"/>
                  </a:lnTo>
                  <a:lnTo>
                    <a:pt x="92265" y="143510"/>
                  </a:lnTo>
                  <a:lnTo>
                    <a:pt x="119900" y="143510"/>
                  </a:lnTo>
                  <a:lnTo>
                    <a:pt x="119900" y="800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7" name="object 177" descr=""/>
          <p:cNvGrpSpPr/>
          <p:nvPr/>
        </p:nvGrpSpPr>
        <p:grpSpPr>
          <a:xfrm>
            <a:off x="3868699" y="5217871"/>
            <a:ext cx="593725" cy="150495"/>
            <a:chOff x="3868699" y="5217871"/>
            <a:chExt cx="593725" cy="150495"/>
          </a:xfrm>
        </p:grpSpPr>
        <p:sp>
          <p:nvSpPr>
            <p:cNvPr id="178" name="object 178" descr=""/>
            <p:cNvSpPr/>
            <p:nvPr/>
          </p:nvSpPr>
          <p:spPr>
            <a:xfrm>
              <a:off x="3868699" y="5221490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97248" y="5217871"/>
              <a:ext cx="148793" cy="150355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71734" y="5221477"/>
              <a:ext cx="241985" cy="143154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4434700" y="5301500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2" name="object 182" descr=""/>
          <p:cNvGrpSpPr/>
          <p:nvPr/>
        </p:nvGrpSpPr>
        <p:grpSpPr>
          <a:xfrm>
            <a:off x="4434700" y="5221478"/>
            <a:ext cx="356870" cy="144145"/>
            <a:chOff x="4434700" y="5221478"/>
            <a:chExt cx="356870" cy="144145"/>
          </a:xfrm>
        </p:grpSpPr>
        <p:sp>
          <p:nvSpPr>
            <p:cNvPr id="183" name="object 183" descr=""/>
            <p:cNvSpPr/>
            <p:nvPr/>
          </p:nvSpPr>
          <p:spPr>
            <a:xfrm>
              <a:off x="4434700" y="5221490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70260" y="5221490"/>
              <a:ext cx="104317" cy="143141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698949" y="5221478"/>
              <a:ext cx="92608" cy="143154"/>
            </a:xfrm>
            <a:prstGeom prst="rect">
              <a:avLst/>
            </a:prstGeom>
          </p:spPr>
        </p:pic>
      </p:grpSp>
      <p:grpSp>
        <p:nvGrpSpPr>
          <p:cNvPr id="186" name="object 186" descr=""/>
          <p:cNvGrpSpPr/>
          <p:nvPr/>
        </p:nvGrpSpPr>
        <p:grpSpPr>
          <a:xfrm>
            <a:off x="3167392" y="5436120"/>
            <a:ext cx="1180465" cy="165100"/>
            <a:chOff x="3167392" y="5436120"/>
            <a:chExt cx="1180465" cy="165100"/>
          </a:xfrm>
        </p:grpSpPr>
        <p:pic>
          <p:nvPicPr>
            <p:cNvPr id="187" name="object 18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167392" y="5436120"/>
              <a:ext cx="231838" cy="146469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31832" y="5436120"/>
              <a:ext cx="85064" cy="143141"/>
            </a:xfrm>
            <a:prstGeom prst="rect">
              <a:avLst/>
            </a:prstGeom>
          </p:spPr>
        </p:pic>
        <p:sp>
          <p:nvSpPr>
            <p:cNvPr id="189" name="object 189" descr=""/>
            <p:cNvSpPr/>
            <p:nvPr/>
          </p:nvSpPr>
          <p:spPr>
            <a:xfrm>
              <a:off x="3543655" y="5436120"/>
              <a:ext cx="804545" cy="165100"/>
            </a:xfrm>
            <a:custGeom>
              <a:avLst/>
              <a:gdLst/>
              <a:ahLst/>
              <a:cxnLst/>
              <a:rect l="l" t="t" r="r" b="b"/>
              <a:pathLst>
                <a:path w="804545" h="165100">
                  <a:moveTo>
                    <a:pt x="78143" y="0"/>
                  </a:moveTo>
                  <a:lnTo>
                    <a:pt x="0" y="0"/>
                  </a:lnTo>
                  <a:lnTo>
                    <a:pt x="0" y="143141"/>
                  </a:lnTo>
                  <a:lnTo>
                    <a:pt x="78143" y="143141"/>
                  </a:lnTo>
                  <a:lnTo>
                    <a:pt x="78143" y="116382"/>
                  </a:lnTo>
                  <a:lnTo>
                    <a:pt x="27051" y="116382"/>
                  </a:lnTo>
                  <a:lnTo>
                    <a:pt x="27051" y="78714"/>
                  </a:lnTo>
                  <a:lnTo>
                    <a:pt x="78143" y="78714"/>
                  </a:lnTo>
                  <a:lnTo>
                    <a:pt x="78143" y="52552"/>
                  </a:lnTo>
                  <a:lnTo>
                    <a:pt x="27051" y="52552"/>
                  </a:lnTo>
                  <a:lnTo>
                    <a:pt x="27051" y="26670"/>
                  </a:lnTo>
                  <a:lnTo>
                    <a:pt x="78143" y="26670"/>
                  </a:lnTo>
                  <a:lnTo>
                    <a:pt x="78143" y="0"/>
                  </a:lnTo>
                  <a:close/>
                </a:path>
                <a:path w="804545" h="165100">
                  <a:moveTo>
                    <a:pt x="239585" y="117551"/>
                  </a:moveTo>
                  <a:lnTo>
                    <a:pt x="223647" y="117551"/>
                  </a:lnTo>
                  <a:lnTo>
                    <a:pt x="195326" y="45262"/>
                  </a:lnTo>
                  <a:lnTo>
                    <a:pt x="195326" y="117551"/>
                  </a:lnTo>
                  <a:lnTo>
                    <a:pt x="132715" y="117551"/>
                  </a:lnTo>
                  <a:lnTo>
                    <a:pt x="164071" y="37960"/>
                  </a:lnTo>
                  <a:lnTo>
                    <a:pt x="195326" y="117551"/>
                  </a:lnTo>
                  <a:lnTo>
                    <a:pt x="195326" y="45262"/>
                  </a:lnTo>
                  <a:lnTo>
                    <a:pt x="192468" y="37960"/>
                  </a:lnTo>
                  <a:lnTo>
                    <a:pt x="177609" y="0"/>
                  </a:lnTo>
                  <a:lnTo>
                    <a:pt x="150063" y="0"/>
                  </a:lnTo>
                  <a:lnTo>
                    <a:pt x="104190" y="117551"/>
                  </a:lnTo>
                  <a:lnTo>
                    <a:pt x="88353" y="117551"/>
                  </a:lnTo>
                  <a:lnTo>
                    <a:pt x="88353" y="164553"/>
                  </a:lnTo>
                  <a:lnTo>
                    <a:pt x="114731" y="164553"/>
                  </a:lnTo>
                  <a:lnTo>
                    <a:pt x="114731" y="143141"/>
                  </a:lnTo>
                  <a:lnTo>
                    <a:pt x="213220" y="143141"/>
                  </a:lnTo>
                  <a:lnTo>
                    <a:pt x="213220" y="164553"/>
                  </a:lnTo>
                  <a:lnTo>
                    <a:pt x="239585" y="164553"/>
                  </a:lnTo>
                  <a:lnTo>
                    <a:pt x="239585" y="143141"/>
                  </a:lnTo>
                  <a:lnTo>
                    <a:pt x="239585" y="117551"/>
                  </a:lnTo>
                  <a:close/>
                </a:path>
                <a:path w="804545" h="165100">
                  <a:moveTo>
                    <a:pt x="361429" y="0"/>
                  </a:moveTo>
                  <a:lnTo>
                    <a:pt x="338455" y="0"/>
                  </a:lnTo>
                  <a:lnTo>
                    <a:pt x="284353" y="92544"/>
                  </a:lnTo>
                  <a:lnTo>
                    <a:pt x="284353" y="0"/>
                  </a:lnTo>
                  <a:lnTo>
                    <a:pt x="257111" y="0"/>
                  </a:lnTo>
                  <a:lnTo>
                    <a:pt x="257111" y="143141"/>
                  </a:lnTo>
                  <a:lnTo>
                    <a:pt x="280797" y="143141"/>
                  </a:lnTo>
                  <a:lnTo>
                    <a:pt x="334175" y="53517"/>
                  </a:lnTo>
                  <a:lnTo>
                    <a:pt x="334175" y="143141"/>
                  </a:lnTo>
                  <a:lnTo>
                    <a:pt x="361429" y="143141"/>
                  </a:lnTo>
                  <a:lnTo>
                    <a:pt x="361429" y="0"/>
                  </a:lnTo>
                  <a:close/>
                </a:path>
                <a:path w="804545" h="165100">
                  <a:moveTo>
                    <a:pt x="459143" y="0"/>
                  </a:moveTo>
                  <a:lnTo>
                    <a:pt x="380022" y="0"/>
                  </a:lnTo>
                  <a:lnTo>
                    <a:pt x="380022" y="26670"/>
                  </a:lnTo>
                  <a:lnTo>
                    <a:pt x="405422" y="26670"/>
                  </a:lnTo>
                  <a:lnTo>
                    <a:pt x="405422" y="143510"/>
                  </a:lnTo>
                  <a:lnTo>
                    <a:pt x="433057" y="143510"/>
                  </a:lnTo>
                  <a:lnTo>
                    <a:pt x="433057" y="26670"/>
                  </a:lnTo>
                  <a:lnTo>
                    <a:pt x="459143" y="26670"/>
                  </a:lnTo>
                  <a:lnTo>
                    <a:pt x="459143" y="0"/>
                  </a:lnTo>
                  <a:close/>
                </a:path>
                <a:path w="804545" h="165100">
                  <a:moveTo>
                    <a:pt x="556069" y="0"/>
                  </a:moveTo>
                  <a:lnTo>
                    <a:pt x="477926" y="0"/>
                  </a:lnTo>
                  <a:lnTo>
                    <a:pt x="477926" y="143141"/>
                  </a:lnTo>
                  <a:lnTo>
                    <a:pt x="556069" y="143141"/>
                  </a:lnTo>
                  <a:lnTo>
                    <a:pt x="556069" y="116382"/>
                  </a:lnTo>
                  <a:lnTo>
                    <a:pt x="504977" y="116382"/>
                  </a:lnTo>
                  <a:lnTo>
                    <a:pt x="504977" y="78714"/>
                  </a:lnTo>
                  <a:lnTo>
                    <a:pt x="556069" y="78714"/>
                  </a:lnTo>
                  <a:lnTo>
                    <a:pt x="556069" y="52552"/>
                  </a:lnTo>
                  <a:lnTo>
                    <a:pt x="504977" y="52552"/>
                  </a:lnTo>
                  <a:lnTo>
                    <a:pt x="504977" y="26670"/>
                  </a:lnTo>
                  <a:lnTo>
                    <a:pt x="556069" y="26670"/>
                  </a:lnTo>
                  <a:lnTo>
                    <a:pt x="556069" y="0"/>
                  </a:lnTo>
                  <a:close/>
                </a:path>
                <a:path w="804545" h="165100">
                  <a:moveTo>
                    <a:pt x="703237" y="143141"/>
                  </a:moveTo>
                  <a:lnTo>
                    <a:pt x="648169" y="0"/>
                  </a:lnTo>
                  <a:lnTo>
                    <a:pt x="620534" y="0"/>
                  </a:lnTo>
                  <a:lnTo>
                    <a:pt x="565277" y="143141"/>
                  </a:lnTo>
                  <a:lnTo>
                    <a:pt x="594194" y="143141"/>
                  </a:lnTo>
                  <a:lnTo>
                    <a:pt x="634492" y="37884"/>
                  </a:lnTo>
                  <a:lnTo>
                    <a:pt x="674128" y="143141"/>
                  </a:lnTo>
                  <a:lnTo>
                    <a:pt x="703237" y="143141"/>
                  </a:lnTo>
                  <a:close/>
                </a:path>
                <a:path w="804545" h="165100">
                  <a:moveTo>
                    <a:pt x="804037" y="0"/>
                  </a:moveTo>
                  <a:lnTo>
                    <a:pt x="776782" y="0"/>
                  </a:lnTo>
                  <a:lnTo>
                    <a:pt x="776782" y="26670"/>
                  </a:lnTo>
                  <a:lnTo>
                    <a:pt x="776782" y="58978"/>
                  </a:lnTo>
                  <a:lnTo>
                    <a:pt x="759968" y="58978"/>
                  </a:lnTo>
                  <a:lnTo>
                    <a:pt x="753948" y="57797"/>
                  </a:lnTo>
                  <a:lnTo>
                    <a:pt x="746442" y="53136"/>
                  </a:lnTo>
                  <a:lnTo>
                    <a:pt x="744562" y="49022"/>
                  </a:lnTo>
                  <a:lnTo>
                    <a:pt x="744562" y="39154"/>
                  </a:lnTo>
                  <a:lnTo>
                    <a:pt x="762520" y="26670"/>
                  </a:lnTo>
                  <a:lnTo>
                    <a:pt x="776782" y="26670"/>
                  </a:lnTo>
                  <a:lnTo>
                    <a:pt x="776782" y="0"/>
                  </a:lnTo>
                  <a:lnTo>
                    <a:pt x="775157" y="0"/>
                  </a:lnTo>
                  <a:lnTo>
                    <a:pt x="754189" y="812"/>
                  </a:lnTo>
                  <a:lnTo>
                    <a:pt x="720610" y="20027"/>
                  </a:lnTo>
                  <a:lnTo>
                    <a:pt x="715670" y="43510"/>
                  </a:lnTo>
                  <a:lnTo>
                    <a:pt x="717423" y="56921"/>
                  </a:lnTo>
                  <a:lnTo>
                    <a:pt x="722706" y="67652"/>
                  </a:lnTo>
                  <a:lnTo>
                    <a:pt x="731507" y="75717"/>
                  </a:lnTo>
                  <a:lnTo>
                    <a:pt x="743839" y="81089"/>
                  </a:lnTo>
                  <a:lnTo>
                    <a:pt x="711428" y="143154"/>
                  </a:lnTo>
                  <a:lnTo>
                    <a:pt x="741197" y="143154"/>
                  </a:lnTo>
                  <a:lnTo>
                    <a:pt x="769962" y="85547"/>
                  </a:lnTo>
                  <a:lnTo>
                    <a:pt x="776782" y="85547"/>
                  </a:lnTo>
                  <a:lnTo>
                    <a:pt x="776782" y="143154"/>
                  </a:lnTo>
                  <a:lnTo>
                    <a:pt x="804037" y="143154"/>
                  </a:lnTo>
                  <a:lnTo>
                    <a:pt x="804037" y="85547"/>
                  </a:lnTo>
                  <a:lnTo>
                    <a:pt x="804037" y="58978"/>
                  </a:lnTo>
                  <a:lnTo>
                    <a:pt x="804037" y="26670"/>
                  </a:lnTo>
                  <a:lnTo>
                    <a:pt x="80403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0" name="object 190" descr="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174238" y="5861776"/>
            <a:ext cx="239496" cy="150355"/>
          </a:xfrm>
          <a:prstGeom prst="rect">
            <a:avLst/>
          </a:prstGeom>
        </p:spPr>
      </p:pic>
      <p:grpSp>
        <p:nvGrpSpPr>
          <p:cNvPr id="191" name="object 191" descr=""/>
          <p:cNvGrpSpPr/>
          <p:nvPr/>
        </p:nvGrpSpPr>
        <p:grpSpPr>
          <a:xfrm>
            <a:off x="3481082" y="5861777"/>
            <a:ext cx="690880" cy="168275"/>
            <a:chOff x="3481082" y="5861777"/>
            <a:chExt cx="690880" cy="168275"/>
          </a:xfrm>
        </p:grpSpPr>
        <p:sp>
          <p:nvSpPr>
            <p:cNvPr id="192" name="object 192" descr=""/>
            <p:cNvSpPr/>
            <p:nvPr/>
          </p:nvSpPr>
          <p:spPr>
            <a:xfrm>
              <a:off x="3481083" y="5861786"/>
              <a:ext cx="554355" cy="168275"/>
            </a:xfrm>
            <a:custGeom>
              <a:avLst/>
              <a:gdLst/>
              <a:ahLst/>
              <a:cxnLst/>
              <a:rect l="l" t="t" r="r" b="b"/>
              <a:pathLst>
                <a:path w="554354" h="168275">
                  <a:moveTo>
                    <a:pt x="138671" y="28765"/>
                  </a:moveTo>
                  <a:lnTo>
                    <a:pt x="102108" y="4203"/>
                  </a:lnTo>
                  <a:lnTo>
                    <a:pt x="76288" y="0"/>
                  </a:lnTo>
                  <a:lnTo>
                    <a:pt x="66040" y="635"/>
                  </a:lnTo>
                  <a:lnTo>
                    <a:pt x="28905" y="15582"/>
                  </a:lnTo>
                  <a:lnTo>
                    <a:pt x="2413" y="54724"/>
                  </a:lnTo>
                  <a:lnTo>
                    <a:pt x="0" y="74942"/>
                  </a:lnTo>
                  <a:lnTo>
                    <a:pt x="1320" y="90741"/>
                  </a:lnTo>
                  <a:lnTo>
                    <a:pt x="21259" y="129197"/>
                  </a:lnTo>
                  <a:lnTo>
                    <a:pt x="59969" y="149034"/>
                  </a:lnTo>
                  <a:lnTo>
                    <a:pt x="75907" y="150355"/>
                  </a:lnTo>
                  <a:lnTo>
                    <a:pt x="84696" y="149974"/>
                  </a:lnTo>
                  <a:lnTo>
                    <a:pt x="122656" y="136017"/>
                  </a:lnTo>
                  <a:lnTo>
                    <a:pt x="113855" y="109016"/>
                  </a:lnTo>
                  <a:lnTo>
                    <a:pt x="108331" y="113512"/>
                  </a:lnTo>
                  <a:lnTo>
                    <a:pt x="103047" y="117081"/>
                  </a:lnTo>
                  <a:lnTo>
                    <a:pt x="98031" y="119748"/>
                  </a:lnTo>
                  <a:lnTo>
                    <a:pt x="91478" y="122707"/>
                  </a:lnTo>
                  <a:lnTo>
                    <a:pt x="84251" y="124193"/>
                  </a:lnTo>
                  <a:lnTo>
                    <a:pt x="76339" y="124193"/>
                  </a:lnTo>
                  <a:lnTo>
                    <a:pt x="37604" y="107823"/>
                  </a:lnTo>
                  <a:lnTo>
                    <a:pt x="27241" y="74993"/>
                  </a:lnTo>
                  <a:lnTo>
                    <a:pt x="28117" y="65125"/>
                  </a:lnTo>
                  <a:lnTo>
                    <a:pt x="56959" y="29895"/>
                  </a:lnTo>
                  <a:lnTo>
                    <a:pt x="75857" y="26390"/>
                  </a:lnTo>
                  <a:lnTo>
                    <a:pt x="87706" y="27673"/>
                  </a:lnTo>
                  <a:lnTo>
                    <a:pt x="98945" y="31521"/>
                  </a:lnTo>
                  <a:lnTo>
                    <a:pt x="109588" y="37947"/>
                  </a:lnTo>
                  <a:lnTo>
                    <a:pt x="119621" y="46939"/>
                  </a:lnTo>
                  <a:lnTo>
                    <a:pt x="138671" y="28765"/>
                  </a:lnTo>
                  <a:close/>
                </a:path>
                <a:path w="554354" h="168275">
                  <a:moveTo>
                    <a:pt x="298564" y="121170"/>
                  </a:moveTo>
                  <a:lnTo>
                    <a:pt x="282625" y="121170"/>
                  </a:lnTo>
                  <a:lnTo>
                    <a:pt x="254304" y="48882"/>
                  </a:lnTo>
                  <a:lnTo>
                    <a:pt x="254304" y="121170"/>
                  </a:lnTo>
                  <a:lnTo>
                    <a:pt x="191693" y="121170"/>
                  </a:lnTo>
                  <a:lnTo>
                    <a:pt x="223050" y="41579"/>
                  </a:lnTo>
                  <a:lnTo>
                    <a:pt x="254304" y="121170"/>
                  </a:lnTo>
                  <a:lnTo>
                    <a:pt x="254304" y="48882"/>
                  </a:lnTo>
                  <a:lnTo>
                    <a:pt x="251447" y="41579"/>
                  </a:lnTo>
                  <a:lnTo>
                    <a:pt x="236588" y="3619"/>
                  </a:lnTo>
                  <a:lnTo>
                    <a:pt x="209042" y="3619"/>
                  </a:lnTo>
                  <a:lnTo>
                    <a:pt x="163169" y="121170"/>
                  </a:lnTo>
                  <a:lnTo>
                    <a:pt x="147332" y="121170"/>
                  </a:lnTo>
                  <a:lnTo>
                    <a:pt x="147332" y="168173"/>
                  </a:lnTo>
                  <a:lnTo>
                    <a:pt x="173710" y="168173"/>
                  </a:lnTo>
                  <a:lnTo>
                    <a:pt x="173710" y="146761"/>
                  </a:lnTo>
                  <a:lnTo>
                    <a:pt x="272199" y="146761"/>
                  </a:lnTo>
                  <a:lnTo>
                    <a:pt x="272199" y="168173"/>
                  </a:lnTo>
                  <a:lnTo>
                    <a:pt x="298564" y="168173"/>
                  </a:lnTo>
                  <a:lnTo>
                    <a:pt x="298564" y="146761"/>
                  </a:lnTo>
                  <a:lnTo>
                    <a:pt x="298564" y="121170"/>
                  </a:lnTo>
                  <a:close/>
                </a:path>
                <a:path w="554354" h="168275">
                  <a:moveTo>
                    <a:pt x="442544" y="146761"/>
                  </a:moveTo>
                  <a:lnTo>
                    <a:pt x="431190" y="117271"/>
                  </a:lnTo>
                  <a:lnTo>
                    <a:pt x="420979" y="90703"/>
                  </a:lnTo>
                  <a:lnTo>
                    <a:pt x="402082" y="41567"/>
                  </a:lnTo>
                  <a:lnTo>
                    <a:pt x="392925" y="17767"/>
                  </a:lnTo>
                  <a:lnTo>
                    <a:pt x="392925" y="90703"/>
                  </a:lnTo>
                  <a:lnTo>
                    <a:pt x="354634" y="90703"/>
                  </a:lnTo>
                  <a:lnTo>
                    <a:pt x="373837" y="41567"/>
                  </a:lnTo>
                  <a:lnTo>
                    <a:pt x="392925" y="90703"/>
                  </a:lnTo>
                  <a:lnTo>
                    <a:pt x="392925" y="17767"/>
                  </a:lnTo>
                  <a:lnTo>
                    <a:pt x="387489" y="3619"/>
                  </a:lnTo>
                  <a:lnTo>
                    <a:pt x="359841" y="3619"/>
                  </a:lnTo>
                  <a:lnTo>
                    <a:pt x="304647" y="146761"/>
                  </a:lnTo>
                  <a:lnTo>
                    <a:pt x="332968" y="146761"/>
                  </a:lnTo>
                  <a:lnTo>
                    <a:pt x="344614" y="117271"/>
                  </a:lnTo>
                  <a:lnTo>
                    <a:pt x="403021" y="117271"/>
                  </a:lnTo>
                  <a:lnTo>
                    <a:pt x="414223" y="146761"/>
                  </a:lnTo>
                  <a:lnTo>
                    <a:pt x="442544" y="146761"/>
                  </a:lnTo>
                  <a:close/>
                </a:path>
                <a:path w="554354" h="168275">
                  <a:moveTo>
                    <a:pt x="553732" y="3606"/>
                  </a:moveTo>
                  <a:lnTo>
                    <a:pt x="526288" y="3606"/>
                  </a:lnTo>
                  <a:lnTo>
                    <a:pt x="526288" y="57607"/>
                  </a:lnTo>
                  <a:lnTo>
                    <a:pt x="498322" y="57607"/>
                  </a:lnTo>
                  <a:lnTo>
                    <a:pt x="490867" y="55689"/>
                  </a:lnTo>
                  <a:lnTo>
                    <a:pt x="483857" y="48044"/>
                  </a:lnTo>
                  <a:lnTo>
                    <a:pt x="482104" y="41262"/>
                  </a:lnTo>
                  <a:lnTo>
                    <a:pt x="482104" y="3606"/>
                  </a:lnTo>
                  <a:lnTo>
                    <a:pt x="454469" y="3606"/>
                  </a:lnTo>
                  <a:lnTo>
                    <a:pt x="454469" y="42418"/>
                  </a:lnTo>
                  <a:lnTo>
                    <a:pt x="455637" y="50800"/>
                  </a:lnTo>
                  <a:lnTo>
                    <a:pt x="481736" y="80581"/>
                  </a:lnTo>
                  <a:lnTo>
                    <a:pt x="526288" y="83985"/>
                  </a:lnTo>
                  <a:lnTo>
                    <a:pt x="526288" y="146748"/>
                  </a:lnTo>
                  <a:lnTo>
                    <a:pt x="553732" y="146748"/>
                  </a:lnTo>
                  <a:lnTo>
                    <a:pt x="553732" y="360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67416" y="5865391"/>
              <a:ext cx="104317" cy="143141"/>
            </a:xfrm>
            <a:prstGeom prst="rect">
              <a:avLst/>
            </a:prstGeom>
          </p:spPr>
        </p:pic>
      </p:grpSp>
      <p:grpSp>
        <p:nvGrpSpPr>
          <p:cNvPr id="194" name="object 194" descr=""/>
          <p:cNvGrpSpPr/>
          <p:nvPr/>
        </p:nvGrpSpPr>
        <p:grpSpPr>
          <a:xfrm>
            <a:off x="4260113" y="5865385"/>
            <a:ext cx="426084" cy="146685"/>
            <a:chOff x="4260113" y="5865385"/>
            <a:chExt cx="426084" cy="146685"/>
          </a:xfrm>
        </p:grpSpPr>
        <p:pic>
          <p:nvPicPr>
            <p:cNvPr id="195" name="object 19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60113" y="5865390"/>
              <a:ext cx="104317" cy="143141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4386224" y="5865393"/>
              <a:ext cx="299720" cy="146685"/>
            </a:xfrm>
            <a:custGeom>
              <a:avLst/>
              <a:gdLst/>
              <a:ahLst/>
              <a:cxnLst/>
              <a:rect l="l" t="t" r="r" b="b"/>
              <a:pathLst>
                <a:path w="299720" h="146685">
                  <a:moveTo>
                    <a:pt x="168554" y="143141"/>
                  </a:moveTo>
                  <a:lnTo>
                    <a:pt x="144538" y="0"/>
                  </a:lnTo>
                  <a:lnTo>
                    <a:pt x="118008" y="0"/>
                  </a:lnTo>
                  <a:lnTo>
                    <a:pt x="84531" y="99834"/>
                  </a:lnTo>
                  <a:lnTo>
                    <a:pt x="51333" y="0"/>
                  </a:lnTo>
                  <a:lnTo>
                    <a:pt x="24790" y="0"/>
                  </a:lnTo>
                  <a:lnTo>
                    <a:pt x="0" y="143141"/>
                  </a:lnTo>
                  <a:lnTo>
                    <a:pt x="26568" y="143141"/>
                  </a:lnTo>
                  <a:lnTo>
                    <a:pt x="42291" y="52730"/>
                  </a:lnTo>
                  <a:lnTo>
                    <a:pt x="72428" y="143141"/>
                  </a:lnTo>
                  <a:lnTo>
                    <a:pt x="96443" y="143141"/>
                  </a:lnTo>
                  <a:lnTo>
                    <a:pt x="126860" y="52730"/>
                  </a:lnTo>
                  <a:lnTo>
                    <a:pt x="142214" y="143141"/>
                  </a:lnTo>
                  <a:lnTo>
                    <a:pt x="168554" y="143141"/>
                  </a:lnTo>
                  <a:close/>
                </a:path>
                <a:path w="299720" h="146685">
                  <a:moveTo>
                    <a:pt x="299567" y="0"/>
                  </a:moveTo>
                  <a:lnTo>
                    <a:pt x="271538" y="0"/>
                  </a:lnTo>
                  <a:lnTo>
                    <a:pt x="243916" y="79832"/>
                  </a:lnTo>
                  <a:lnTo>
                    <a:pt x="210185" y="0"/>
                  </a:lnTo>
                  <a:lnTo>
                    <a:pt x="179425" y="0"/>
                  </a:lnTo>
                  <a:lnTo>
                    <a:pt x="230276" y="110299"/>
                  </a:lnTo>
                  <a:lnTo>
                    <a:pt x="227482" y="113792"/>
                  </a:lnTo>
                  <a:lnTo>
                    <a:pt x="225082" y="116306"/>
                  </a:lnTo>
                  <a:lnTo>
                    <a:pt x="221043" y="119329"/>
                  </a:lnTo>
                  <a:lnTo>
                    <a:pt x="218478" y="120091"/>
                  </a:lnTo>
                  <a:lnTo>
                    <a:pt x="208407" y="120091"/>
                  </a:lnTo>
                  <a:lnTo>
                    <a:pt x="201358" y="115938"/>
                  </a:lnTo>
                  <a:lnTo>
                    <a:pt x="194221" y="107632"/>
                  </a:lnTo>
                  <a:lnTo>
                    <a:pt x="176301" y="125641"/>
                  </a:lnTo>
                  <a:lnTo>
                    <a:pt x="185470" y="134747"/>
                  </a:lnTo>
                  <a:lnTo>
                    <a:pt x="195046" y="141262"/>
                  </a:lnTo>
                  <a:lnTo>
                    <a:pt x="205054" y="145161"/>
                  </a:lnTo>
                  <a:lnTo>
                    <a:pt x="215468" y="146469"/>
                  </a:lnTo>
                  <a:lnTo>
                    <a:pt x="221894" y="145910"/>
                  </a:lnTo>
                  <a:lnTo>
                    <a:pt x="256413" y="114439"/>
                  </a:lnTo>
                  <a:lnTo>
                    <a:pt x="261454" y="102387"/>
                  </a:lnTo>
                  <a:lnTo>
                    <a:pt x="2995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7" name="object 197" descr=""/>
          <p:cNvSpPr/>
          <p:nvPr/>
        </p:nvSpPr>
        <p:spPr>
          <a:xfrm>
            <a:off x="4701819" y="5861786"/>
            <a:ext cx="791845" cy="168275"/>
          </a:xfrm>
          <a:custGeom>
            <a:avLst/>
            <a:gdLst/>
            <a:ahLst/>
            <a:cxnLst/>
            <a:rect l="l" t="t" r="r" b="b"/>
            <a:pathLst>
              <a:path w="791845" h="168275">
                <a:moveTo>
                  <a:pt x="189179" y="122237"/>
                </a:moveTo>
                <a:lnTo>
                  <a:pt x="159893" y="122237"/>
                </a:lnTo>
                <a:lnTo>
                  <a:pt x="159893" y="4127"/>
                </a:lnTo>
                <a:lnTo>
                  <a:pt x="132448" y="4127"/>
                </a:lnTo>
                <a:lnTo>
                  <a:pt x="132448" y="122237"/>
                </a:lnTo>
                <a:lnTo>
                  <a:pt x="93319" y="122237"/>
                </a:lnTo>
                <a:lnTo>
                  <a:pt x="93319" y="4127"/>
                </a:lnTo>
                <a:lnTo>
                  <a:pt x="65887" y="4127"/>
                </a:lnTo>
                <a:lnTo>
                  <a:pt x="65887" y="122237"/>
                </a:lnTo>
                <a:lnTo>
                  <a:pt x="27635" y="122237"/>
                </a:lnTo>
                <a:lnTo>
                  <a:pt x="27635" y="4127"/>
                </a:lnTo>
                <a:lnTo>
                  <a:pt x="0" y="4127"/>
                </a:lnTo>
                <a:lnTo>
                  <a:pt x="0" y="122237"/>
                </a:lnTo>
                <a:lnTo>
                  <a:pt x="0" y="146367"/>
                </a:lnTo>
                <a:lnTo>
                  <a:pt x="163677" y="146367"/>
                </a:lnTo>
                <a:lnTo>
                  <a:pt x="163677" y="167957"/>
                </a:lnTo>
                <a:lnTo>
                  <a:pt x="189179" y="167957"/>
                </a:lnTo>
                <a:lnTo>
                  <a:pt x="189179" y="146367"/>
                </a:lnTo>
                <a:lnTo>
                  <a:pt x="189179" y="122237"/>
                </a:lnTo>
                <a:close/>
              </a:path>
              <a:path w="791845" h="168275">
                <a:moveTo>
                  <a:pt x="284746" y="3606"/>
                </a:moveTo>
                <a:lnTo>
                  <a:pt x="206603" y="3606"/>
                </a:lnTo>
                <a:lnTo>
                  <a:pt x="206603" y="146748"/>
                </a:lnTo>
                <a:lnTo>
                  <a:pt x="284746" y="146748"/>
                </a:lnTo>
                <a:lnTo>
                  <a:pt x="284746" y="119989"/>
                </a:lnTo>
                <a:lnTo>
                  <a:pt x="233654" y="119989"/>
                </a:lnTo>
                <a:lnTo>
                  <a:pt x="233654" y="82321"/>
                </a:lnTo>
                <a:lnTo>
                  <a:pt x="284746" y="82321"/>
                </a:lnTo>
                <a:lnTo>
                  <a:pt x="284746" y="56159"/>
                </a:lnTo>
                <a:lnTo>
                  <a:pt x="233654" y="56159"/>
                </a:lnTo>
                <a:lnTo>
                  <a:pt x="233654" y="30276"/>
                </a:lnTo>
                <a:lnTo>
                  <a:pt x="284746" y="30276"/>
                </a:lnTo>
                <a:lnTo>
                  <a:pt x="284746" y="3606"/>
                </a:lnTo>
                <a:close/>
              </a:path>
              <a:path w="791845" h="168275">
                <a:moveTo>
                  <a:pt x="441731" y="28765"/>
                </a:moveTo>
                <a:lnTo>
                  <a:pt x="405168" y="4203"/>
                </a:lnTo>
                <a:lnTo>
                  <a:pt x="379349" y="0"/>
                </a:lnTo>
                <a:lnTo>
                  <a:pt x="369100" y="635"/>
                </a:lnTo>
                <a:lnTo>
                  <a:pt x="331965" y="15582"/>
                </a:lnTo>
                <a:lnTo>
                  <a:pt x="305473" y="54724"/>
                </a:lnTo>
                <a:lnTo>
                  <a:pt x="303060" y="74942"/>
                </a:lnTo>
                <a:lnTo>
                  <a:pt x="304380" y="90741"/>
                </a:lnTo>
                <a:lnTo>
                  <a:pt x="324319" y="129197"/>
                </a:lnTo>
                <a:lnTo>
                  <a:pt x="363029" y="149034"/>
                </a:lnTo>
                <a:lnTo>
                  <a:pt x="378968" y="150355"/>
                </a:lnTo>
                <a:lnTo>
                  <a:pt x="387756" y="149974"/>
                </a:lnTo>
                <a:lnTo>
                  <a:pt x="425716" y="136017"/>
                </a:lnTo>
                <a:lnTo>
                  <a:pt x="416915" y="109016"/>
                </a:lnTo>
                <a:lnTo>
                  <a:pt x="411391" y="113512"/>
                </a:lnTo>
                <a:lnTo>
                  <a:pt x="406107" y="117081"/>
                </a:lnTo>
                <a:lnTo>
                  <a:pt x="401091" y="119748"/>
                </a:lnTo>
                <a:lnTo>
                  <a:pt x="394538" y="122707"/>
                </a:lnTo>
                <a:lnTo>
                  <a:pt x="387311" y="124193"/>
                </a:lnTo>
                <a:lnTo>
                  <a:pt x="379399" y="124193"/>
                </a:lnTo>
                <a:lnTo>
                  <a:pt x="340664" y="107823"/>
                </a:lnTo>
                <a:lnTo>
                  <a:pt x="330301" y="74993"/>
                </a:lnTo>
                <a:lnTo>
                  <a:pt x="331177" y="65125"/>
                </a:lnTo>
                <a:lnTo>
                  <a:pt x="360019" y="29895"/>
                </a:lnTo>
                <a:lnTo>
                  <a:pt x="378917" y="26390"/>
                </a:lnTo>
                <a:lnTo>
                  <a:pt x="390766" y="27673"/>
                </a:lnTo>
                <a:lnTo>
                  <a:pt x="402005" y="31521"/>
                </a:lnTo>
                <a:lnTo>
                  <a:pt x="412648" y="37947"/>
                </a:lnTo>
                <a:lnTo>
                  <a:pt x="422681" y="46939"/>
                </a:lnTo>
                <a:lnTo>
                  <a:pt x="441731" y="28765"/>
                </a:lnTo>
                <a:close/>
              </a:path>
              <a:path w="791845" h="168275">
                <a:moveTo>
                  <a:pt x="530580" y="3606"/>
                </a:moveTo>
                <a:lnTo>
                  <a:pt x="451459" y="3606"/>
                </a:lnTo>
                <a:lnTo>
                  <a:pt x="451459" y="30276"/>
                </a:lnTo>
                <a:lnTo>
                  <a:pt x="476859" y="30276"/>
                </a:lnTo>
                <a:lnTo>
                  <a:pt x="476859" y="147116"/>
                </a:lnTo>
                <a:lnTo>
                  <a:pt x="504494" y="147116"/>
                </a:lnTo>
                <a:lnTo>
                  <a:pt x="504494" y="30276"/>
                </a:lnTo>
                <a:lnTo>
                  <a:pt x="530580" y="30276"/>
                </a:lnTo>
                <a:lnTo>
                  <a:pt x="530580" y="3606"/>
                </a:lnTo>
                <a:close/>
              </a:path>
              <a:path w="791845" h="168275">
                <a:moveTo>
                  <a:pt x="638898" y="96634"/>
                </a:moveTo>
                <a:lnTo>
                  <a:pt x="636879" y="89382"/>
                </a:lnTo>
                <a:lnTo>
                  <a:pt x="633399" y="84086"/>
                </a:lnTo>
                <a:lnTo>
                  <a:pt x="628840" y="77127"/>
                </a:lnTo>
                <a:lnTo>
                  <a:pt x="622477" y="72021"/>
                </a:lnTo>
                <a:lnTo>
                  <a:pt x="613791" y="67932"/>
                </a:lnTo>
                <a:lnTo>
                  <a:pt x="618972" y="64033"/>
                </a:lnTo>
                <a:lnTo>
                  <a:pt x="622719" y="59867"/>
                </a:lnTo>
                <a:lnTo>
                  <a:pt x="627329" y="50990"/>
                </a:lnTo>
                <a:lnTo>
                  <a:pt x="628484" y="46037"/>
                </a:lnTo>
                <a:lnTo>
                  <a:pt x="628484" y="32207"/>
                </a:lnTo>
                <a:lnTo>
                  <a:pt x="627557" y="29591"/>
                </a:lnTo>
                <a:lnTo>
                  <a:pt x="625944" y="24955"/>
                </a:lnTo>
                <a:lnTo>
                  <a:pt x="615810" y="12623"/>
                </a:lnTo>
                <a:lnTo>
                  <a:pt x="612127" y="10350"/>
                </a:lnTo>
                <a:lnTo>
                  <a:pt x="612127" y="97866"/>
                </a:lnTo>
                <a:lnTo>
                  <a:pt x="612127" y="109486"/>
                </a:lnTo>
                <a:lnTo>
                  <a:pt x="610158" y="113639"/>
                </a:lnTo>
                <a:lnTo>
                  <a:pt x="602297" y="119341"/>
                </a:lnTo>
                <a:lnTo>
                  <a:pt x="594664" y="120777"/>
                </a:lnTo>
                <a:lnTo>
                  <a:pt x="576516" y="120777"/>
                </a:lnTo>
                <a:lnTo>
                  <a:pt x="576516" y="84086"/>
                </a:lnTo>
                <a:lnTo>
                  <a:pt x="592912" y="84086"/>
                </a:lnTo>
                <a:lnTo>
                  <a:pt x="600583" y="85877"/>
                </a:lnTo>
                <a:lnTo>
                  <a:pt x="609828" y="93002"/>
                </a:lnTo>
                <a:lnTo>
                  <a:pt x="612127" y="97866"/>
                </a:lnTo>
                <a:lnTo>
                  <a:pt x="612127" y="10350"/>
                </a:lnTo>
                <a:lnTo>
                  <a:pt x="608990" y="8407"/>
                </a:lnTo>
                <a:lnTo>
                  <a:pt x="602107" y="6591"/>
                </a:lnTo>
                <a:lnTo>
                  <a:pt x="602107" y="39712"/>
                </a:lnTo>
                <a:lnTo>
                  <a:pt x="602107" y="48983"/>
                </a:lnTo>
                <a:lnTo>
                  <a:pt x="600494" y="52781"/>
                </a:lnTo>
                <a:lnTo>
                  <a:pt x="594042" y="58369"/>
                </a:lnTo>
                <a:lnTo>
                  <a:pt x="589114" y="59753"/>
                </a:lnTo>
                <a:lnTo>
                  <a:pt x="576516" y="59753"/>
                </a:lnTo>
                <a:lnTo>
                  <a:pt x="576516" y="29591"/>
                </a:lnTo>
                <a:lnTo>
                  <a:pt x="589800" y="29591"/>
                </a:lnTo>
                <a:lnTo>
                  <a:pt x="594461" y="30911"/>
                </a:lnTo>
                <a:lnTo>
                  <a:pt x="600583" y="36156"/>
                </a:lnTo>
                <a:lnTo>
                  <a:pt x="602107" y="39712"/>
                </a:lnTo>
                <a:lnTo>
                  <a:pt x="602107" y="6591"/>
                </a:lnTo>
                <a:lnTo>
                  <a:pt x="571766" y="3606"/>
                </a:lnTo>
                <a:lnTo>
                  <a:pt x="549262" y="3606"/>
                </a:lnTo>
                <a:lnTo>
                  <a:pt x="549262" y="146761"/>
                </a:lnTo>
                <a:lnTo>
                  <a:pt x="589407" y="146761"/>
                </a:lnTo>
                <a:lnTo>
                  <a:pt x="628497" y="133616"/>
                </a:lnTo>
                <a:lnTo>
                  <a:pt x="636562" y="120777"/>
                </a:lnTo>
                <a:lnTo>
                  <a:pt x="636816" y="120383"/>
                </a:lnTo>
                <a:lnTo>
                  <a:pt x="638898" y="113042"/>
                </a:lnTo>
                <a:lnTo>
                  <a:pt x="638898" y="96634"/>
                </a:lnTo>
                <a:close/>
              </a:path>
              <a:path w="791845" h="168275">
                <a:moveTo>
                  <a:pt x="791248" y="146761"/>
                </a:moveTo>
                <a:lnTo>
                  <a:pt x="779894" y="117271"/>
                </a:lnTo>
                <a:lnTo>
                  <a:pt x="769683" y="90703"/>
                </a:lnTo>
                <a:lnTo>
                  <a:pt x="750785" y="41567"/>
                </a:lnTo>
                <a:lnTo>
                  <a:pt x="741629" y="17767"/>
                </a:lnTo>
                <a:lnTo>
                  <a:pt x="741629" y="90703"/>
                </a:lnTo>
                <a:lnTo>
                  <a:pt x="703338" y="90703"/>
                </a:lnTo>
                <a:lnTo>
                  <a:pt x="722541" y="41567"/>
                </a:lnTo>
                <a:lnTo>
                  <a:pt x="741629" y="90703"/>
                </a:lnTo>
                <a:lnTo>
                  <a:pt x="741629" y="17767"/>
                </a:lnTo>
                <a:lnTo>
                  <a:pt x="736193" y="3619"/>
                </a:lnTo>
                <a:lnTo>
                  <a:pt x="708545" y="3619"/>
                </a:lnTo>
                <a:lnTo>
                  <a:pt x="653351" y="146761"/>
                </a:lnTo>
                <a:lnTo>
                  <a:pt x="681672" y="146761"/>
                </a:lnTo>
                <a:lnTo>
                  <a:pt x="693318" y="117271"/>
                </a:lnTo>
                <a:lnTo>
                  <a:pt x="751725" y="117271"/>
                </a:lnTo>
                <a:lnTo>
                  <a:pt x="762927" y="146761"/>
                </a:lnTo>
                <a:lnTo>
                  <a:pt x="791248" y="146761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8" name="object 198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181337" y="6080024"/>
            <a:ext cx="89636" cy="143154"/>
          </a:xfrm>
          <a:prstGeom prst="rect">
            <a:avLst/>
          </a:prstGeom>
        </p:spPr>
      </p:pic>
      <p:grpSp>
        <p:nvGrpSpPr>
          <p:cNvPr id="199" name="object 199" descr=""/>
          <p:cNvGrpSpPr/>
          <p:nvPr/>
        </p:nvGrpSpPr>
        <p:grpSpPr>
          <a:xfrm>
            <a:off x="3341192" y="6080020"/>
            <a:ext cx="772795" cy="165100"/>
            <a:chOff x="3341192" y="6080020"/>
            <a:chExt cx="772795" cy="165100"/>
          </a:xfrm>
        </p:grpSpPr>
        <p:pic>
          <p:nvPicPr>
            <p:cNvPr id="200" name="object 20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1192" y="6080029"/>
              <a:ext cx="137896" cy="143141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00043" y="6080029"/>
              <a:ext cx="85064" cy="143141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11867" y="6080025"/>
              <a:ext cx="78143" cy="143141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15321" y="6080020"/>
              <a:ext cx="398640" cy="164561"/>
            </a:xfrm>
            <a:prstGeom prst="rect">
              <a:avLst/>
            </a:prstGeom>
          </p:spPr>
        </p:pic>
      </p:grpSp>
      <p:pic>
        <p:nvPicPr>
          <p:cNvPr id="204" name="object 204" descr="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781973" y="3348304"/>
            <a:ext cx="158750" cy="209537"/>
          </a:xfrm>
          <a:prstGeom prst="rect">
            <a:avLst/>
          </a:prstGeom>
        </p:spPr>
      </p:pic>
      <p:grpSp>
        <p:nvGrpSpPr>
          <p:cNvPr id="205" name="object 205" descr=""/>
          <p:cNvGrpSpPr/>
          <p:nvPr/>
        </p:nvGrpSpPr>
        <p:grpSpPr>
          <a:xfrm>
            <a:off x="8087290" y="3502171"/>
            <a:ext cx="421005" cy="421005"/>
            <a:chOff x="8087290" y="3502171"/>
            <a:chExt cx="421005" cy="421005"/>
          </a:xfrm>
        </p:grpSpPr>
        <p:pic>
          <p:nvPicPr>
            <p:cNvPr id="206" name="object 206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100808" y="3515703"/>
              <a:ext cx="393699" cy="393687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8100809" y="35156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230273" y="3589604"/>
              <a:ext cx="158750" cy="209537"/>
            </a:xfrm>
            <a:prstGeom prst="rect">
              <a:avLst/>
            </a:prstGeom>
          </p:spPr>
        </p:pic>
      </p:grpSp>
      <p:grpSp>
        <p:nvGrpSpPr>
          <p:cNvPr id="209" name="object 209" descr=""/>
          <p:cNvGrpSpPr/>
          <p:nvPr/>
        </p:nvGrpSpPr>
        <p:grpSpPr>
          <a:xfrm>
            <a:off x="2638990" y="4111771"/>
            <a:ext cx="421005" cy="421005"/>
            <a:chOff x="2638990" y="4111771"/>
            <a:chExt cx="421005" cy="421005"/>
          </a:xfrm>
        </p:grpSpPr>
        <p:pic>
          <p:nvPicPr>
            <p:cNvPr id="210" name="object 210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652496" y="4125290"/>
              <a:ext cx="393712" cy="393699"/>
            </a:xfrm>
            <a:prstGeom prst="rect">
              <a:avLst/>
            </a:prstGeom>
          </p:spPr>
        </p:pic>
        <p:sp>
          <p:nvSpPr>
            <p:cNvPr id="211" name="object 211" descr=""/>
            <p:cNvSpPr/>
            <p:nvPr/>
          </p:nvSpPr>
          <p:spPr>
            <a:xfrm>
              <a:off x="2652509" y="41252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2" name="object 212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71546" y="4211904"/>
              <a:ext cx="159499" cy="209537"/>
            </a:xfrm>
            <a:prstGeom prst="rect">
              <a:avLst/>
            </a:prstGeom>
          </p:spPr>
        </p:pic>
      </p:grpSp>
      <p:grpSp>
        <p:nvGrpSpPr>
          <p:cNvPr id="213" name="object 213" descr=""/>
          <p:cNvGrpSpPr/>
          <p:nvPr/>
        </p:nvGrpSpPr>
        <p:grpSpPr>
          <a:xfrm>
            <a:off x="8087290" y="4365771"/>
            <a:ext cx="421005" cy="421005"/>
            <a:chOff x="8087290" y="4365771"/>
            <a:chExt cx="421005" cy="421005"/>
          </a:xfrm>
        </p:grpSpPr>
        <p:pic>
          <p:nvPicPr>
            <p:cNvPr id="214" name="object 214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100808" y="4379290"/>
              <a:ext cx="393699" cy="393712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8100809" y="43792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219846" y="4465904"/>
              <a:ext cx="159499" cy="209537"/>
            </a:xfrm>
            <a:prstGeom prst="rect">
              <a:avLst/>
            </a:prstGeom>
          </p:spPr>
        </p:pic>
      </p:grpSp>
      <p:grpSp>
        <p:nvGrpSpPr>
          <p:cNvPr id="217" name="object 217" descr=""/>
          <p:cNvGrpSpPr/>
          <p:nvPr/>
        </p:nvGrpSpPr>
        <p:grpSpPr>
          <a:xfrm>
            <a:off x="2638990" y="4962671"/>
            <a:ext cx="421005" cy="421005"/>
            <a:chOff x="2638990" y="4962671"/>
            <a:chExt cx="421005" cy="421005"/>
          </a:xfrm>
        </p:grpSpPr>
        <p:pic>
          <p:nvPicPr>
            <p:cNvPr id="218" name="object 218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652496" y="4976190"/>
              <a:ext cx="393712" cy="393699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2652509" y="49761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766098" y="5062816"/>
              <a:ext cx="169621" cy="212712"/>
            </a:xfrm>
            <a:prstGeom prst="rect">
              <a:avLst/>
            </a:prstGeom>
          </p:spPr>
        </p:pic>
      </p:grpSp>
      <p:grpSp>
        <p:nvGrpSpPr>
          <p:cNvPr id="221" name="object 221" descr=""/>
          <p:cNvGrpSpPr/>
          <p:nvPr/>
        </p:nvGrpSpPr>
        <p:grpSpPr>
          <a:xfrm>
            <a:off x="2638990" y="5813573"/>
            <a:ext cx="421005" cy="421005"/>
            <a:chOff x="2638990" y="5813573"/>
            <a:chExt cx="421005" cy="421005"/>
          </a:xfrm>
        </p:grpSpPr>
        <p:pic>
          <p:nvPicPr>
            <p:cNvPr id="222" name="object 22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52496" y="5827090"/>
              <a:ext cx="393712" cy="393699"/>
            </a:xfrm>
            <a:prstGeom prst="rect">
              <a:avLst/>
            </a:prstGeom>
          </p:spPr>
        </p:pic>
        <p:sp>
          <p:nvSpPr>
            <p:cNvPr id="223" name="object 223" descr=""/>
            <p:cNvSpPr/>
            <p:nvPr/>
          </p:nvSpPr>
          <p:spPr>
            <a:xfrm>
              <a:off x="2652509" y="5827092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50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700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50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50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57487" y="5913705"/>
              <a:ext cx="170230" cy="209537"/>
            </a:xfrm>
            <a:prstGeom prst="rect">
              <a:avLst/>
            </a:prstGeom>
          </p:spPr>
        </p:pic>
      </p:grpSp>
      <p:grpSp>
        <p:nvGrpSpPr>
          <p:cNvPr id="225" name="object 225" descr=""/>
          <p:cNvGrpSpPr/>
          <p:nvPr/>
        </p:nvGrpSpPr>
        <p:grpSpPr>
          <a:xfrm>
            <a:off x="6379959" y="3109290"/>
            <a:ext cx="1898650" cy="2819400"/>
            <a:chOff x="6379959" y="3109290"/>
            <a:chExt cx="1898650" cy="2819400"/>
          </a:xfrm>
        </p:grpSpPr>
        <p:sp>
          <p:nvSpPr>
            <p:cNvPr id="226" name="object 226" descr=""/>
            <p:cNvSpPr/>
            <p:nvPr/>
          </p:nvSpPr>
          <p:spPr>
            <a:xfrm>
              <a:off x="7256259" y="3128340"/>
              <a:ext cx="1003300" cy="2781300"/>
            </a:xfrm>
            <a:custGeom>
              <a:avLst/>
              <a:gdLst/>
              <a:ahLst/>
              <a:cxnLst/>
              <a:rect l="l" t="t" r="r" b="b"/>
              <a:pathLst>
                <a:path w="1003300" h="2781300">
                  <a:moveTo>
                    <a:pt x="1003300" y="0"/>
                  </a:moveTo>
                  <a:lnTo>
                    <a:pt x="0" y="1282700"/>
                  </a:lnTo>
                  <a:lnTo>
                    <a:pt x="1003300" y="27813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6379959" y="4423740"/>
              <a:ext cx="876300" cy="0"/>
            </a:xfrm>
            <a:custGeom>
              <a:avLst/>
              <a:gdLst/>
              <a:ahLst/>
              <a:cxnLst/>
              <a:rect l="l" t="t" r="r" b="b"/>
              <a:pathLst>
                <a:path w="876300" h="0">
                  <a:moveTo>
                    <a:pt x="8763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8" name="object 228" descr=""/>
          <p:cNvGrpSpPr/>
          <p:nvPr/>
        </p:nvGrpSpPr>
        <p:grpSpPr>
          <a:xfrm>
            <a:off x="8642236" y="3527310"/>
            <a:ext cx="1740535" cy="150495"/>
            <a:chOff x="8642236" y="3527310"/>
            <a:chExt cx="1740535" cy="150495"/>
          </a:xfrm>
        </p:grpSpPr>
        <p:pic>
          <p:nvPicPr>
            <p:cNvPr id="229" name="object 229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42236" y="3530917"/>
              <a:ext cx="378142" cy="143154"/>
            </a:xfrm>
            <a:prstGeom prst="rect">
              <a:avLst/>
            </a:prstGeom>
          </p:spPr>
        </p:pic>
        <p:sp>
          <p:nvSpPr>
            <p:cNvPr id="230" name="object 230" descr=""/>
            <p:cNvSpPr/>
            <p:nvPr/>
          </p:nvSpPr>
          <p:spPr>
            <a:xfrm>
              <a:off x="9041346" y="3527310"/>
              <a:ext cx="601345" cy="150495"/>
            </a:xfrm>
            <a:custGeom>
              <a:avLst/>
              <a:gdLst/>
              <a:ahLst/>
              <a:cxnLst/>
              <a:rect l="l" t="t" r="r" b="b"/>
              <a:pathLst>
                <a:path w="601345" h="150495">
                  <a:moveTo>
                    <a:pt x="71043" y="3606"/>
                  </a:moveTo>
                  <a:lnTo>
                    <a:pt x="0" y="3606"/>
                  </a:lnTo>
                  <a:lnTo>
                    <a:pt x="0" y="30276"/>
                  </a:lnTo>
                  <a:lnTo>
                    <a:pt x="0" y="147116"/>
                  </a:lnTo>
                  <a:lnTo>
                    <a:pt x="27051" y="147116"/>
                  </a:lnTo>
                  <a:lnTo>
                    <a:pt x="27051" y="30276"/>
                  </a:lnTo>
                  <a:lnTo>
                    <a:pt x="71043" y="30276"/>
                  </a:lnTo>
                  <a:lnTo>
                    <a:pt x="71043" y="3606"/>
                  </a:lnTo>
                  <a:close/>
                </a:path>
                <a:path w="601345" h="150495">
                  <a:moveTo>
                    <a:pt x="234035" y="75615"/>
                  </a:moveTo>
                  <a:lnTo>
                    <a:pt x="232664" y="60413"/>
                  </a:lnTo>
                  <a:lnTo>
                    <a:pt x="228574" y="46405"/>
                  </a:lnTo>
                  <a:lnTo>
                    <a:pt x="221742" y="33604"/>
                  </a:lnTo>
                  <a:lnTo>
                    <a:pt x="216014" y="26670"/>
                  </a:lnTo>
                  <a:lnTo>
                    <a:pt x="212178" y="22009"/>
                  </a:lnTo>
                  <a:lnTo>
                    <a:pt x="206768" y="17475"/>
                  </a:lnTo>
                  <a:lnTo>
                    <a:pt x="206768" y="75615"/>
                  </a:lnTo>
                  <a:lnTo>
                    <a:pt x="205930" y="85293"/>
                  </a:lnTo>
                  <a:lnTo>
                    <a:pt x="178066" y="120497"/>
                  </a:lnTo>
                  <a:lnTo>
                    <a:pt x="160134" y="123990"/>
                  </a:lnTo>
                  <a:lnTo>
                    <a:pt x="151803" y="123317"/>
                  </a:lnTo>
                  <a:lnTo>
                    <a:pt x="116941" y="96901"/>
                  </a:lnTo>
                  <a:lnTo>
                    <a:pt x="112687" y="75615"/>
                  </a:lnTo>
                  <a:lnTo>
                    <a:pt x="113512" y="65608"/>
                  </a:lnTo>
                  <a:lnTo>
                    <a:pt x="141351" y="30137"/>
                  </a:lnTo>
                  <a:lnTo>
                    <a:pt x="159639" y="26670"/>
                  </a:lnTo>
                  <a:lnTo>
                    <a:pt x="169100" y="27559"/>
                  </a:lnTo>
                  <a:lnTo>
                    <a:pt x="203352" y="56565"/>
                  </a:lnTo>
                  <a:lnTo>
                    <a:pt x="206768" y="75615"/>
                  </a:lnTo>
                  <a:lnTo>
                    <a:pt x="206768" y="17475"/>
                  </a:lnTo>
                  <a:lnTo>
                    <a:pt x="200710" y="12382"/>
                  </a:lnTo>
                  <a:lnTo>
                    <a:pt x="188175" y="5511"/>
                  </a:lnTo>
                  <a:lnTo>
                    <a:pt x="174586" y="1384"/>
                  </a:lnTo>
                  <a:lnTo>
                    <a:pt x="159931" y="0"/>
                  </a:lnTo>
                  <a:lnTo>
                    <a:pt x="150063" y="635"/>
                  </a:lnTo>
                  <a:lnTo>
                    <a:pt x="114261" y="15570"/>
                  </a:lnTo>
                  <a:lnTo>
                    <a:pt x="90830" y="46202"/>
                  </a:lnTo>
                  <a:lnTo>
                    <a:pt x="85242" y="75133"/>
                  </a:lnTo>
                  <a:lnTo>
                    <a:pt x="86563" y="89954"/>
                  </a:lnTo>
                  <a:lnTo>
                    <a:pt x="106565" y="128066"/>
                  </a:lnTo>
                  <a:lnTo>
                    <a:pt x="144691" y="148971"/>
                  </a:lnTo>
                  <a:lnTo>
                    <a:pt x="160134" y="150355"/>
                  </a:lnTo>
                  <a:lnTo>
                    <a:pt x="174942" y="149009"/>
                  </a:lnTo>
                  <a:lnTo>
                    <a:pt x="188595" y="144945"/>
                  </a:lnTo>
                  <a:lnTo>
                    <a:pt x="201104" y="138163"/>
                  </a:lnTo>
                  <a:lnTo>
                    <a:pt x="212471" y="128663"/>
                  </a:lnTo>
                  <a:lnTo>
                    <a:pt x="216319" y="123990"/>
                  </a:lnTo>
                  <a:lnTo>
                    <a:pt x="221894" y="117221"/>
                  </a:lnTo>
                  <a:lnTo>
                    <a:pt x="228638" y="104559"/>
                  </a:lnTo>
                  <a:lnTo>
                    <a:pt x="232676" y="90690"/>
                  </a:lnTo>
                  <a:lnTo>
                    <a:pt x="234035" y="75615"/>
                  </a:lnTo>
                  <a:close/>
                </a:path>
                <a:path w="601345" h="150495">
                  <a:moveTo>
                    <a:pt x="324739" y="3606"/>
                  </a:moveTo>
                  <a:lnTo>
                    <a:pt x="245618" y="3606"/>
                  </a:lnTo>
                  <a:lnTo>
                    <a:pt x="245618" y="30276"/>
                  </a:lnTo>
                  <a:lnTo>
                    <a:pt x="271018" y="30276"/>
                  </a:lnTo>
                  <a:lnTo>
                    <a:pt x="271018" y="147116"/>
                  </a:lnTo>
                  <a:lnTo>
                    <a:pt x="298653" y="147116"/>
                  </a:lnTo>
                  <a:lnTo>
                    <a:pt x="298653" y="30276"/>
                  </a:lnTo>
                  <a:lnTo>
                    <a:pt x="324739" y="30276"/>
                  </a:lnTo>
                  <a:lnTo>
                    <a:pt x="324739" y="3606"/>
                  </a:lnTo>
                  <a:close/>
                </a:path>
                <a:path w="601345" h="150495">
                  <a:moveTo>
                    <a:pt x="433070" y="96634"/>
                  </a:moveTo>
                  <a:lnTo>
                    <a:pt x="431050" y="89382"/>
                  </a:lnTo>
                  <a:lnTo>
                    <a:pt x="427570" y="84086"/>
                  </a:lnTo>
                  <a:lnTo>
                    <a:pt x="423011" y="77127"/>
                  </a:lnTo>
                  <a:lnTo>
                    <a:pt x="416648" y="72021"/>
                  </a:lnTo>
                  <a:lnTo>
                    <a:pt x="407962" y="67932"/>
                  </a:lnTo>
                  <a:lnTo>
                    <a:pt x="413143" y="64033"/>
                  </a:lnTo>
                  <a:lnTo>
                    <a:pt x="416890" y="59867"/>
                  </a:lnTo>
                  <a:lnTo>
                    <a:pt x="421500" y="50990"/>
                  </a:lnTo>
                  <a:lnTo>
                    <a:pt x="422656" y="46037"/>
                  </a:lnTo>
                  <a:lnTo>
                    <a:pt x="422656" y="32207"/>
                  </a:lnTo>
                  <a:lnTo>
                    <a:pt x="421728" y="29591"/>
                  </a:lnTo>
                  <a:lnTo>
                    <a:pt x="420116" y="24955"/>
                  </a:lnTo>
                  <a:lnTo>
                    <a:pt x="409981" y="12623"/>
                  </a:lnTo>
                  <a:lnTo>
                    <a:pt x="406298" y="10350"/>
                  </a:lnTo>
                  <a:lnTo>
                    <a:pt x="406298" y="97866"/>
                  </a:lnTo>
                  <a:lnTo>
                    <a:pt x="406298" y="109486"/>
                  </a:lnTo>
                  <a:lnTo>
                    <a:pt x="404329" y="113639"/>
                  </a:lnTo>
                  <a:lnTo>
                    <a:pt x="396468" y="119341"/>
                  </a:lnTo>
                  <a:lnTo>
                    <a:pt x="388835" y="120777"/>
                  </a:lnTo>
                  <a:lnTo>
                    <a:pt x="370687" y="120777"/>
                  </a:lnTo>
                  <a:lnTo>
                    <a:pt x="370687" y="84086"/>
                  </a:lnTo>
                  <a:lnTo>
                    <a:pt x="387083" y="84086"/>
                  </a:lnTo>
                  <a:lnTo>
                    <a:pt x="394754" y="85877"/>
                  </a:lnTo>
                  <a:lnTo>
                    <a:pt x="403999" y="93002"/>
                  </a:lnTo>
                  <a:lnTo>
                    <a:pt x="406298" y="97866"/>
                  </a:lnTo>
                  <a:lnTo>
                    <a:pt x="406298" y="10350"/>
                  </a:lnTo>
                  <a:lnTo>
                    <a:pt x="403161" y="8407"/>
                  </a:lnTo>
                  <a:lnTo>
                    <a:pt x="396278" y="6591"/>
                  </a:lnTo>
                  <a:lnTo>
                    <a:pt x="396278" y="39712"/>
                  </a:lnTo>
                  <a:lnTo>
                    <a:pt x="396278" y="48983"/>
                  </a:lnTo>
                  <a:lnTo>
                    <a:pt x="394665" y="52781"/>
                  </a:lnTo>
                  <a:lnTo>
                    <a:pt x="388213" y="58369"/>
                  </a:lnTo>
                  <a:lnTo>
                    <a:pt x="383286" y="59753"/>
                  </a:lnTo>
                  <a:lnTo>
                    <a:pt x="370687" y="59753"/>
                  </a:lnTo>
                  <a:lnTo>
                    <a:pt x="370687" y="29591"/>
                  </a:lnTo>
                  <a:lnTo>
                    <a:pt x="383971" y="29591"/>
                  </a:lnTo>
                  <a:lnTo>
                    <a:pt x="388632" y="30911"/>
                  </a:lnTo>
                  <a:lnTo>
                    <a:pt x="394754" y="36156"/>
                  </a:lnTo>
                  <a:lnTo>
                    <a:pt x="396278" y="39712"/>
                  </a:lnTo>
                  <a:lnTo>
                    <a:pt x="396278" y="6591"/>
                  </a:lnTo>
                  <a:lnTo>
                    <a:pt x="365937" y="3606"/>
                  </a:lnTo>
                  <a:lnTo>
                    <a:pt x="343433" y="3606"/>
                  </a:lnTo>
                  <a:lnTo>
                    <a:pt x="343433" y="146761"/>
                  </a:lnTo>
                  <a:lnTo>
                    <a:pt x="383578" y="146761"/>
                  </a:lnTo>
                  <a:lnTo>
                    <a:pt x="422668" y="133616"/>
                  </a:lnTo>
                  <a:lnTo>
                    <a:pt x="430733" y="120777"/>
                  </a:lnTo>
                  <a:lnTo>
                    <a:pt x="430987" y="120383"/>
                  </a:lnTo>
                  <a:lnTo>
                    <a:pt x="433070" y="113042"/>
                  </a:lnTo>
                  <a:lnTo>
                    <a:pt x="433070" y="96634"/>
                  </a:lnTo>
                  <a:close/>
                </a:path>
                <a:path w="601345" h="150495">
                  <a:moveTo>
                    <a:pt x="600722" y="75615"/>
                  </a:moveTo>
                  <a:lnTo>
                    <a:pt x="599351" y="60413"/>
                  </a:lnTo>
                  <a:lnTo>
                    <a:pt x="595261" y="46405"/>
                  </a:lnTo>
                  <a:lnTo>
                    <a:pt x="588429" y="33604"/>
                  </a:lnTo>
                  <a:lnTo>
                    <a:pt x="582701" y="26670"/>
                  </a:lnTo>
                  <a:lnTo>
                    <a:pt x="578866" y="22009"/>
                  </a:lnTo>
                  <a:lnTo>
                    <a:pt x="573455" y="17475"/>
                  </a:lnTo>
                  <a:lnTo>
                    <a:pt x="573455" y="75615"/>
                  </a:lnTo>
                  <a:lnTo>
                    <a:pt x="572617" y="85293"/>
                  </a:lnTo>
                  <a:lnTo>
                    <a:pt x="544753" y="120497"/>
                  </a:lnTo>
                  <a:lnTo>
                    <a:pt x="526821" y="123990"/>
                  </a:lnTo>
                  <a:lnTo>
                    <a:pt x="518490" y="123317"/>
                  </a:lnTo>
                  <a:lnTo>
                    <a:pt x="483628" y="96901"/>
                  </a:lnTo>
                  <a:lnTo>
                    <a:pt x="479374" y="75615"/>
                  </a:lnTo>
                  <a:lnTo>
                    <a:pt x="480199" y="65608"/>
                  </a:lnTo>
                  <a:lnTo>
                    <a:pt x="508038" y="30137"/>
                  </a:lnTo>
                  <a:lnTo>
                    <a:pt x="526326" y="26670"/>
                  </a:lnTo>
                  <a:lnTo>
                    <a:pt x="535787" y="27559"/>
                  </a:lnTo>
                  <a:lnTo>
                    <a:pt x="570039" y="56565"/>
                  </a:lnTo>
                  <a:lnTo>
                    <a:pt x="573455" y="75615"/>
                  </a:lnTo>
                  <a:lnTo>
                    <a:pt x="573455" y="17475"/>
                  </a:lnTo>
                  <a:lnTo>
                    <a:pt x="567397" y="12382"/>
                  </a:lnTo>
                  <a:lnTo>
                    <a:pt x="554863" y="5511"/>
                  </a:lnTo>
                  <a:lnTo>
                    <a:pt x="541274" y="1384"/>
                  </a:lnTo>
                  <a:lnTo>
                    <a:pt x="526618" y="0"/>
                  </a:lnTo>
                  <a:lnTo>
                    <a:pt x="516750" y="635"/>
                  </a:lnTo>
                  <a:lnTo>
                    <a:pt x="480949" y="15570"/>
                  </a:lnTo>
                  <a:lnTo>
                    <a:pt x="457517" y="46202"/>
                  </a:lnTo>
                  <a:lnTo>
                    <a:pt x="451929" y="75133"/>
                  </a:lnTo>
                  <a:lnTo>
                    <a:pt x="453250" y="89954"/>
                  </a:lnTo>
                  <a:lnTo>
                    <a:pt x="473252" y="128066"/>
                  </a:lnTo>
                  <a:lnTo>
                    <a:pt x="511378" y="148971"/>
                  </a:lnTo>
                  <a:lnTo>
                    <a:pt x="526821" y="150355"/>
                  </a:lnTo>
                  <a:lnTo>
                    <a:pt x="541629" y="149009"/>
                  </a:lnTo>
                  <a:lnTo>
                    <a:pt x="555282" y="144945"/>
                  </a:lnTo>
                  <a:lnTo>
                    <a:pt x="567791" y="138163"/>
                  </a:lnTo>
                  <a:lnTo>
                    <a:pt x="579158" y="128663"/>
                  </a:lnTo>
                  <a:lnTo>
                    <a:pt x="583006" y="123990"/>
                  </a:lnTo>
                  <a:lnTo>
                    <a:pt x="588581" y="117221"/>
                  </a:lnTo>
                  <a:lnTo>
                    <a:pt x="595325" y="104559"/>
                  </a:lnTo>
                  <a:lnTo>
                    <a:pt x="599363" y="90690"/>
                  </a:lnTo>
                  <a:lnTo>
                    <a:pt x="600722" y="7561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667672" y="3530930"/>
              <a:ext cx="85064" cy="143141"/>
            </a:xfrm>
            <a:prstGeom prst="rect">
              <a:avLst/>
            </a:prstGeom>
          </p:spPr>
        </p:pic>
        <p:sp>
          <p:nvSpPr>
            <p:cNvPr id="232" name="object 232" descr=""/>
            <p:cNvSpPr/>
            <p:nvPr/>
          </p:nvSpPr>
          <p:spPr>
            <a:xfrm>
              <a:off x="9779305" y="3530917"/>
              <a:ext cx="603885" cy="143510"/>
            </a:xfrm>
            <a:custGeom>
              <a:avLst/>
              <a:gdLst/>
              <a:ahLst/>
              <a:cxnLst/>
              <a:rect l="l" t="t" r="r" b="b"/>
              <a:pathLst>
                <a:path w="603884" h="143510">
                  <a:moveTo>
                    <a:pt x="104317" y="0"/>
                  </a:moveTo>
                  <a:lnTo>
                    <a:pt x="81343" y="0"/>
                  </a:lnTo>
                  <a:lnTo>
                    <a:pt x="27241" y="92544"/>
                  </a:lnTo>
                  <a:lnTo>
                    <a:pt x="27241" y="0"/>
                  </a:lnTo>
                  <a:lnTo>
                    <a:pt x="0" y="0"/>
                  </a:lnTo>
                  <a:lnTo>
                    <a:pt x="0" y="143141"/>
                  </a:lnTo>
                  <a:lnTo>
                    <a:pt x="23685" y="143141"/>
                  </a:lnTo>
                  <a:lnTo>
                    <a:pt x="77063" y="53517"/>
                  </a:lnTo>
                  <a:lnTo>
                    <a:pt x="77063" y="143141"/>
                  </a:lnTo>
                  <a:lnTo>
                    <a:pt x="104317" y="143141"/>
                  </a:lnTo>
                  <a:lnTo>
                    <a:pt x="104317" y="0"/>
                  </a:lnTo>
                  <a:close/>
                </a:path>
                <a:path w="603884" h="143510">
                  <a:moveTo>
                    <a:pt x="202031" y="0"/>
                  </a:moveTo>
                  <a:lnTo>
                    <a:pt x="122910" y="0"/>
                  </a:lnTo>
                  <a:lnTo>
                    <a:pt x="122910" y="26670"/>
                  </a:lnTo>
                  <a:lnTo>
                    <a:pt x="148310" y="26670"/>
                  </a:lnTo>
                  <a:lnTo>
                    <a:pt x="148310" y="143510"/>
                  </a:lnTo>
                  <a:lnTo>
                    <a:pt x="175945" y="143510"/>
                  </a:lnTo>
                  <a:lnTo>
                    <a:pt x="175945" y="26670"/>
                  </a:lnTo>
                  <a:lnTo>
                    <a:pt x="202031" y="26670"/>
                  </a:lnTo>
                  <a:lnTo>
                    <a:pt x="202031" y="0"/>
                  </a:lnTo>
                  <a:close/>
                </a:path>
                <a:path w="603884" h="143510">
                  <a:moveTo>
                    <a:pt x="298945" y="0"/>
                  </a:moveTo>
                  <a:lnTo>
                    <a:pt x="220802" y="0"/>
                  </a:lnTo>
                  <a:lnTo>
                    <a:pt x="220802" y="143141"/>
                  </a:lnTo>
                  <a:lnTo>
                    <a:pt x="298945" y="143141"/>
                  </a:lnTo>
                  <a:lnTo>
                    <a:pt x="298945" y="116382"/>
                  </a:lnTo>
                  <a:lnTo>
                    <a:pt x="247853" y="116382"/>
                  </a:lnTo>
                  <a:lnTo>
                    <a:pt x="247853" y="78714"/>
                  </a:lnTo>
                  <a:lnTo>
                    <a:pt x="298945" y="78714"/>
                  </a:lnTo>
                  <a:lnTo>
                    <a:pt x="298945" y="52552"/>
                  </a:lnTo>
                  <a:lnTo>
                    <a:pt x="247853" y="52552"/>
                  </a:lnTo>
                  <a:lnTo>
                    <a:pt x="247853" y="26670"/>
                  </a:lnTo>
                  <a:lnTo>
                    <a:pt x="298945" y="26670"/>
                  </a:lnTo>
                  <a:lnTo>
                    <a:pt x="298945" y="0"/>
                  </a:lnTo>
                  <a:close/>
                </a:path>
                <a:path w="603884" h="143510">
                  <a:moveTo>
                    <a:pt x="446125" y="143154"/>
                  </a:moveTo>
                  <a:lnTo>
                    <a:pt x="391058" y="12"/>
                  </a:lnTo>
                  <a:lnTo>
                    <a:pt x="363423" y="12"/>
                  </a:lnTo>
                  <a:lnTo>
                    <a:pt x="308165" y="143154"/>
                  </a:lnTo>
                  <a:lnTo>
                    <a:pt x="337083" y="143154"/>
                  </a:lnTo>
                  <a:lnTo>
                    <a:pt x="377380" y="37896"/>
                  </a:lnTo>
                  <a:lnTo>
                    <a:pt x="417017" y="143154"/>
                  </a:lnTo>
                  <a:lnTo>
                    <a:pt x="446125" y="143154"/>
                  </a:lnTo>
                  <a:close/>
                </a:path>
                <a:path w="603884" h="143510">
                  <a:moveTo>
                    <a:pt x="551967" y="99555"/>
                  </a:moveTo>
                  <a:lnTo>
                    <a:pt x="551446" y="92062"/>
                  </a:lnTo>
                  <a:lnTo>
                    <a:pt x="549897" y="85115"/>
                  </a:lnTo>
                  <a:lnTo>
                    <a:pt x="547306" y="78740"/>
                  </a:lnTo>
                  <a:lnTo>
                    <a:pt x="547052" y="78333"/>
                  </a:lnTo>
                  <a:lnTo>
                    <a:pt x="543699" y="72936"/>
                  </a:lnTo>
                  <a:lnTo>
                    <a:pt x="538187" y="65570"/>
                  </a:lnTo>
                  <a:lnTo>
                    <a:pt x="531647" y="60579"/>
                  </a:lnTo>
                  <a:lnTo>
                    <a:pt x="525018" y="58280"/>
                  </a:lnTo>
                  <a:lnTo>
                    <a:pt x="525018" y="98679"/>
                  </a:lnTo>
                  <a:lnTo>
                    <a:pt x="525018" y="105422"/>
                  </a:lnTo>
                  <a:lnTo>
                    <a:pt x="523100" y="110197"/>
                  </a:lnTo>
                  <a:lnTo>
                    <a:pt x="515454" y="115773"/>
                  </a:lnTo>
                  <a:lnTo>
                    <a:pt x="507885" y="117170"/>
                  </a:lnTo>
                  <a:lnTo>
                    <a:pt x="489788" y="117170"/>
                  </a:lnTo>
                  <a:lnTo>
                    <a:pt x="489788" y="78333"/>
                  </a:lnTo>
                  <a:lnTo>
                    <a:pt x="495427" y="78333"/>
                  </a:lnTo>
                  <a:lnTo>
                    <a:pt x="508368" y="79616"/>
                  </a:lnTo>
                  <a:lnTo>
                    <a:pt x="517613" y="83426"/>
                  </a:lnTo>
                  <a:lnTo>
                    <a:pt x="523163" y="89789"/>
                  </a:lnTo>
                  <a:lnTo>
                    <a:pt x="525018" y="98679"/>
                  </a:lnTo>
                  <a:lnTo>
                    <a:pt x="525018" y="58280"/>
                  </a:lnTo>
                  <a:lnTo>
                    <a:pt x="495719" y="54000"/>
                  </a:lnTo>
                  <a:lnTo>
                    <a:pt x="489788" y="54000"/>
                  </a:lnTo>
                  <a:lnTo>
                    <a:pt x="489788" y="0"/>
                  </a:lnTo>
                  <a:lnTo>
                    <a:pt x="462534" y="0"/>
                  </a:lnTo>
                  <a:lnTo>
                    <a:pt x="462534" y="143154"/>
                  </a:lnTo>
                  <a:lnTo>
                    <a:pt x="502627" y="143154"/>
                  </a:lnTo>
                  <a:lnTo>
                    <a:pt x="510362" y="142900"/>
                  </a:lnTo>
                  <a:lnTo>
                    <a:pt x="544868" y="124460"/>
                  </a:lnTo>
                  <a:lnTo>
                    <a:pt x="548678" y="117170"/>
                  </a:lnTo>
                  <a:lnTo>
                    <a:pt x="550189" y="113131"/>
                  </a:lnTo>
                  <a:lnTo>
                    <a:pt x="551522" y="106629"/>
                  </a:lnTo>
                  <a:lnTo>
                    <a:pt x="551967" y="99555"/>
                  </a:lnTo>
                  <a:close/>
                </a:path>
                <a:path w="603884" h="143510">
                  <a:moveTo>
                    <a:pt x="603351" y="80010"/>
                  </a:moveTo>
                  <a:lnTo>
                    <a:pt x="575716" y="80010"/>
                  </a:lnTo>
                  <a:lnTo>
                    <a:pt x="575716" y="143510"/>
                  </a:lnTo>
                  <a:lnTo>
                    <a:pt x="603351" y="143510"/>
                  </a:lnTo>
                  <a:lnTo>
                    <a:pt x="603351" y="800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3" name="object 233" descr=""/>
          <p:cNvGrpSpPr/>
          <p:nvPr/>
        </p:nvGrpSpPr>
        <p:grpSpPr>
          <a:xfrm>
            <a:off x="10355021" y="3530917"/>
            <a:ext cx="382905" cy="143510"/>
            <a:chOff x="10355021" y="3530917"/>
            <a:chExt cx="382905" cy="143510"/>
          </a:xfrm>
        </p:grpSpPr>
        <p:sp>
          <p:nvSpPr>
            <p:cNvPr id="234" name="object 234" descr=""/>
            <p:cNvSpPr/>
            <p:nvPr/>
          </p:nvSpPr>
          <p:spPr>
            <a:xfrm>
              <a:off x="10355021" y="3530917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5" name="object 235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490593" y="3530917"/>
              <a:ext cx="136232" cy="143154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59630" y="3530917"/>
              <a:ext cx="78143" cy="143141"/>
            </a:xfrm>
            <a:prstGeom prst="rect">
              <a:avLst/>
            </a:prstGeom>
          </p:spPr>
        </p:pic>
      </p:grpSp>
      <p:pic>
        <p:nvPicPr>
          <p:cNvPr id="237" name="object 237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642248" y="3745560"/>
            <a:ext cx="104317" cy="143141"/>
          </a:xfrm>
          <a:prstGeom prst="rect">
            <a:avLst/>
          </a:prstGeom>
        </p:spPr>
      </p:pic>
      <p:grpSp>
        <p:nvGrpSpPr>
          <p:cNvPr id="238" name="object 238" descr=""/>
          <p:cNvGrpSpPr/>
          <p:nvPr/>
        </p:nvGrpSpPr>
        <p:grpSpPr>
          <a:xfrm>
            <a:off x="8827934" y="3741940"/>
            <a:ext cx="190500" cy="150495"/>
            <a:chOff x="8827934" y="3741940"/>
            <a:chExt cx="190500" cy="150495"/>
          </a:xfrm>
        </p:grpSpPr>
        <p:pic>
          <p:nvPicPr>
            <p:cNvPr id="239" name="object 23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827934" y="3741940"/>
              <a:ext cx="138671" cy="150355"/>
            </a:xfrm>
            <a:prstGeom prst="rect">
              <a:avLst/>
            </a:prstGeom>
          </p:spPr>
        </p:pic>
        <p:sp>
          <p:nvSpPr>
            <p:cNvPr id="240" name="object 240" descr=""/>
            <p:cNvSpPr/>
            <p:nvPr/>
          </p:nvSpPr>
          <p:spPr>
            <a:xfrm>
              <a:off x="8990342" y="3770960"/>
              <a:ext cx="27940" cy="118110"/>
            </a:xfrm>
            <a:custGeom>
              <a:avLst/>
              <a:gdLst/>
              <a:ahLst/>
              <a:cxnLst/>
              <a:rect l="l" t="t" r="r" b="b"/>
              <a:pathLst>
                <a:path w="27940" h="118110">
                  <a:moveTo>
                    <a:pt x="0" y="118110"/>
                  </a:moveTo>
                  <a:lnTo>
                    <a:pt x="27635" y="1181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1181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1" name="object 241" descr=""/>
          <p:cNvGrpSpPr/>
          <p:nvPr/>
        </p:nvGrpSpPr>
        <p:grpSpPr>
          <a:xfrm>
            <a:off x="8990342" y="3741940"/>
            <a:ext cx="330835" cy="150495"/>
            <a:chOff x="8990342" y="3741940"/>
            <a:chExt cx="330835" cy="150495"/>
          </a:xfrm>
        </p:grpSpPr>
        <p:sp>
          <p:nvSpPr>
            <p:cNvPr id="242" name="object 242" descr=""/>
            <p:cNvSpPr/>
            <p:nvPr/>
          </p:nvSpPr>
          <p:spPr>
            <a:xfrm>
              <a:off x="8990343" y="3745559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3" name="object 243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118904" y="3741940"/>
              <a:ext cx="148793" cy="150355"/>
            </a:xfrm>
            <a:prstGeom prst="rect">
              <a:avLst/>
            </a:prstGeom>
          </p:spPr>
        </p:pic>
        <p:sp>
          <p:nvSpPr>
            <p:cNvPr id="244" name="object 244" descr=""/>
            <p:cNvSpPr/>
            <p:nvPr/>
          </p:nvSpPr>
          <p:spPr>
            <a:xfrm>
              <a:off x="9293301" y="3825570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5" name="object 245" descr=""/>
          <p:cNvGrpSpPr/>
          <p:nvPr/>
        </p:nvGrpSpPr>
        <p:grpSpPr>
          <a:xfrm>
            <a:off x="9293300" y="3741940"/>
            <a:ext cx="1064260" cy="150495"/>
            <a:chOff x="9293300" y="3741940"/>
            <a:chExt cx="1064260" cy="150495"/>
          </a:xfrm>
        </p:grpSpPr>
        <p:sp>
          <p:nvSpPr>
            <p:cNvPr id="246" name="object 246" descr=""/>
            <p:cNvSpPr/>
            <p:nvPr/>
          </p:nvSpPr>
          <p:spPr>
            <a:xfrm>
              <a:off x="9293301" y="3745559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7" name="object 247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421850" y="3741940"/>
              <a:ext cx="304215" cy="150355"/>
            </a:xfrm>
            <a:prstGeom prst="rect">
              <a:avLst/>
            </a:prstGeom>
          </p:spPr>
        </p:pic>
        <p:pic>
          <p:nvPicPr>
            <p:cNvPr id="248" name="object 24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751656" y="3745560"/>
              <a:ext cx="85064" cy="143141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856279" y="3741940"/>
              <a:ext cx="138671" cy="150355"/>
            </a:xfrm>
            <a:prstGeom prst="rect">
              <a:avLst/>
            </a:prstGeom>
          </p:spPr>
        </p:pic>
        <p:pic>
          <p:nvPicPr>
            <p:cNvPr id="250" name="object 25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018991" y="3745560"/>
              <a:ext cx="103987" cy="143141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142295" y="3745560"/>
              <a:ext cx="104317" cy="143141"/>
            </a:xfrm>
            <a:prstGeom prst="rect">
              <a:avLst/>
            </a:prstGeom>
          </p:spPr>
        </p:pic>
        <p:pic>
          <p:nvPicPr>
            <p:cNvPr id="252" name="object 252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279405" y="3745560"/>
              <a:ext cx="78143" cy="143141"/>
            </a:xfrm>
            <a:prstGeom prst="rect">
              <a:avLst/>
            </a:prstGeom>
          </p:spPr>
        </p:pic>
      </p:grpSp>
      <p:grpSp>
        <p:nvGrpSpPr>
          <p:cNvPr id="253" name="object 253" descr=""/>
          <p:cNvGrpSpPr/>
          <p:nvPr/>
        </p:nvGrpSpPr>
        <p:grpSpPr>
          <a:xfrm>
            <a:off x="10438713" y="3745560"/>
            <a:ext cx="815340" cy="165100"/>
            <a:chOff x="10438713" y="3745560"/>
            <a:chExt cx="815340" cy="165100"/>
          </a:xfrm>
        </p:grpSpPr>
        <p:pic>
          <p:nvPicPr>
            <p:cNvPr id="254" name="object 254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438713" y="3745560"/>
              <a:ext cx="89636" cy="143154"/>
            </a:xfrm>
            <a:prstGeom prst="rect">
              <a:avLst/>
            </a:prstGeom>
          </p:spPr>
        </p:pic>
        <p:sp>
          <p:nvSpPr>
            <p:cNvPr id="255" name="object 255" descr=""/>
            <p:cNvSpPr/>
            <p:nvPr/>
          </p:nvSpPr>
          <p:spPr>
            <a:xfrm>
              <a:off x="10554525" y="3745559"/>
              <a:ext cx="699135" cy="165100"/>
            </a:xfrm>
            <a:custGeom>
              <a:avLst/>
              <a:gdLst/>
              <a:ahLst/>
              <a:cxnLst/>
              <a:rect l="l" t="t" r="r" b="b"/>
              <a:pathLst>
                <a:path w="699134" h="165100">
                  <a:moveTo>
                    <a:pt x="103987" y="143141"/>
                  </a:moveTo>
                  <a:lnTo>
                    <a:pt x="49136" y="63881"/>
                  </a:lnTo>
                  <a:lnTo>
                    <a:pt x="99123" y="0"/>
                  </a:lnTo>
                  <a:lnTo>
                    <a:pt x="66408" y="0"/>
                  </a:lnTo>
                  <a:lnTo>
                    <a:pt x="27533" y="49352"/>
                  </a:lnTo>
                  <a:lnTo>
                    <a:pt x="27533" y="0"/>
                  </a:lnTo>
                  <a:lnTo>
                    <a:pt x="0" y="0"/>
                  </a:lnTo>
                  <a:lnTo>
                    <a:pt x="0" y="143141"/>
                  </a:lnTo>
                  <a:lnTo>
                    <a:pt x="27533" y="143141"/>
                  </a:lnTo>
                  <a:lnTo>
                    <a:pt x="27533" y="79552"/>
                  </a:lnTo>
                  <a:lnTo>
                    <a:pt x="71678" y="143141"/>
                  </a:lnTo>
                  <a:lnTo>
                    <a:pt x="103987" y="143141"/>
                  </a:lnTo>
                  <a:close/>
                </a:path>
                <a:path w="699134" h="165100">
                  <a:moveTo>
                    <a:pt x="245173" y="143141"/>
                  </a:moveTo>
                  <a:lnTo>
                    <a:pt x="190106" y="0"/>
                  </a:lnTo>
                  <a:lnTo>
                    <a:pt x="162471" y="0"/>
                  </a:lnTo>
                  <a:lnTo>
                    <a:pt x="107213" y="143141"/>
                  </a:lnTo>
                  <a:lnTo>
                    <a:pt x="136131" y="143141"/>
                  </a:lnTo>
                  <a:lnTo>
                    <a:pt x="176428" y="37884"/>
                  </a:lnTo>
                  <a:lnTo>
                    <a:pt x="216065" y="143141"/>
                  </a:lnTo>
                  <a:lnTo>
                    <a:pt x="245173" y="143141"/>
                  </a:lnTo>
                  <a:close/>
                </a:path>
                <a:path w="699134" h="165100">
                  <a:moveTo>
                    <a:pt x="388048" y="143141"/>
                  </a:moveTo>
                  <a:lnTo>
                    <a:pt x="376694" y="113652"/>
                  </a:lnTo>
                  <a:lnTo>
                    <a:pt x="366483" y="87083"/>
                  </a:lnTo>
                  <a:lnTo>
                    <a:pt x="347586" y="37947"/>
                  </a:lnTo>
                  <a:lnTo>
                    <a:pt x="338429" y="14147"/>
                  </a:lnTo>
                  <a:lnTo>
                    <a:pt x="338429" y="87083"/>
                  </a:lnTo>
                  <a:lnTo>
                    <a:pt x="300139" y="87083"/>
                  </a:lnTo>
                  <a:lnTo>
                    <a:pt x="319341" y="37947"/>
                  </a:lnTo>
                  <a:lnTo>
                    <a:pt x="338429" y="87083"/>
                  </a:lnTo>
                  <a:lnTo>
                    <a:pt x="338429" y="14147"/>
                  </a:lnTo>
                  <a:lnTo>
                    <a:pt x="332994" y="0"/>
                  </a:lnTo>
                  <a:lnTo>
                    <a:pt x="305346" y="0"/>
                  </a:lnTo>
                  <a:lnTo>
                    <a:pt x="250151" y="143141"/>
                  </a:lnTo>
                  <a:lnTo>
                    <a:pt x="278472" y="143141"/>
                  </a:lnTo>
                  <a:lnTo>
                    <a:pt x="290118" y="113652"/>
                  </a:lnTo>
                  <a:lnTo>
                    <a:pt x="348526" y="113652"/>
                  </a:lnTo>
                  <a:lnTo>
                    <a:pt x="359727" y="143141"/>
                  </a:lnTo>
                  <a:lnTo>
                    <a:pt x="388048" y="143141"/>
                  </a:lnTo>
                  <a:close/>
                </a:path>
                <a:path w="699134" h="165100">
                  <a:moveTo>
                    <a:pt x="545172" y="117551"/>
                  </a:moveTo>
                  <a:lnTo>
                    <a:pt x="529234" y="117551"/>
                  </a:lnTo>
                  <a:lnTo>
                    <a:pt x="500913" y="45262"/>
                  </a:lnTo>
                  <a:lnTo>
                    <a:pt x="500913" y="117551"/>
                  </a:lnTo>
                  <a:lnTo>
                    <a:pt x="438302" y="117551"/>
                  </a:lnTo>
                  <a:lnTo>
                    <a:pt x="469658" y="37960"/>
                  </a:lnTo>
                  <a:lnTo>
                    <a:pt x="500913" y="117551"/>
                  </a:lnTo>
                  <a:lnTo>
                    <a:pt x="500913" y="45262"/>
                  </a:lnTo>
                  <a:lnTo>
                    <a:pt x="498055" y="37960"/>
                  </a:lnTo>
                  <a:lnTo>
                    <a:pt x="483196" y="0"/>
                  </a:lnTo>
                  <a:lnTo>
                    <a:pt x="455650" y="0"/>
                  </a:lnTo>
                  <a:lnTo>
                    <a:pt x="409778" y="117551"/>
                  </a:lnTo>
                  <a:lnTo>
                    <a:pt x="393941" y="117551"/>
                  </a:lnTo>
                  <a:lnTo>
                    <a:pt x="393941" y="164553"/>
                  </a:lnTo>
                  <a:lnTo>
                    <a:pt x="420319" y="164553"/>
                  </a:lnTo>
                  <a:lnTo>
                    <a:pt x="420319" y="143141"/>
                  </a:lnTo>
                  <a:lnTo>
                    <a:pt x="518807" y="143141"/>
                  </a:lnTo>
                  <a:lnTo>
                    <a:pt x="518807" y="164553"/>
                  </a:lnTo>
                  <a:lnTo>
                    <a:pt x="545172" y="164553"/>
                  </a:lnTo>
                  <a:lnTo>
                    <a:pt x="545172" y="143141"/>
                  </a:lnTo>
                  <a:lnTo>
                    <a:pt x="545172" y="117551"/>
                  </a:lnTo>
                  <a:close/>
                </a:path>
                <a:path w="699134" h="165100">
                  <a:moveTo>
                    <a:pt x="652030" y="99555"/>
                  </a:moveTo>
                  <a:lnTo>
                    <a:pt x="631736" y="60566"/>
                  </a:lnTo>
                  <a:lnTo>
                    <a:pt x="625068" y="58254"/>
                  </a:lnTo>
                  <a:lnTo>
                    <a:pt x="625068" y="98666"/>
                  </a:lnTo>
                  <a:lnTo>
                    <a:pt x="625068" y="105422"/>
                  </a:lnTo>
                  <a:lnTo>
                    <a:pt x="623163" y="110197"/>
                  </a:lnTo>
                  <a:lnTo>
                    <a:pt x="615530" y="115773"/>
                  </a:lnTo>
                  <a:lnTo>
                    <a:pt x="607987" y="117157"/>
                  </a:lnTo>
                  <a:lnTo>
                    <a:pt x="589940" y="117157"/>
                  </a:lnTo>
                  <a:lnTo>
                    <a:pt x="589940" y="78333"/>
                  </a:lnTo>
                  <a:lnTo>
                    <a:pt x="595566" y="78333"/>
                  </a:lnTo>
                  <a:lnTo>
                    <a:pt x="608469" y="79616"/>
                  </a:lnTo>
                  <a:lnTo>
                    <a:pt x="617689" y="83426"/>
                  </a:lnTo>
                  <a:lnTo>
                    <a:pt x="623214" y="89776"/>
                  </a:lnTo>
                  <a:lnTo>
                    <a:pt x="625068" y="98666"/>
                  </a:lnTo>
                  <a:lnTo>
                    <a:pt x="625068" y="58254"/>
                  </a:lnTo>
                  <a:lnTo>
                    <a:pt x="595871" y="54000"/>
                  </a:lnTo>
                  <a:lnTo>
                    <a:pt x="589940" y="54000"/>
                  </a:lnTo>
                  <a:lnTo>
                    <a:pt x="589940" y="0"/>
                  </a:lnTo>
                  <a:lnTo>
                    <a:pt x="562698" y="0"/>
                  </a:lnTo>
                  <a:lnTo>
                    <a:pt x="562698" y="143141"/>
                  </a:lnTo>
                  <a:lnTo>
                    <a:pt x="602742" y="143141"/>
                  </a:lnTo>
                  <a:lnTo>
                    <a:pt x="610463" y="142887"/>
                  </a:lnTo>
                  <a:lnTo>
                    <a:pt x="644931" y="124460"/>
                  </a:lnTo>
                  <a:lnTo>
                    <a:pt x="648741" y="117157"/>
                  </a:lnTo>
                  <a:lnTo>
                    <a:pt x="650252" y="113131"/>
                  </a:lnTo>
                  <a:lnTo>
                    <a:pt x="651586" y="106629"/>
                  </a:lnTo>
                  <a:lnTo>
                    <a:pt x="652030" y="99555"/>
                  </a:lnTo>
                  <a:close/>
                </a:path>
                <a:path w="699134" h="165100">
                  <a:moveTo>
                    <a:pt x="698931" y="0"/>
                  </a:moveTo>
                  <a:lnTo>
                    <a:pt x="671880" y="0"/>
                  </a:lnTo>
                  <a:lnTo>
                    <a:pt x="671880" y="143141"/>
                  </a:lnTo>
                  <a:lnTo>
                    <a:pt x="698931" y="143141"/>
                  </a:lnTo>
                  <a:lnTo>
                    <a:pt x="69893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6" name="object 256" descr="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635238" y="4385855"/>
            <a:ext cx="239496" cy="150355"/>
          </a:xfrm>
          <a:prstGeom prst="rect">
            <a:avLst/>
          </a:prstGeom>
        </p:spPr>
      </p:pic>
      <p:grpSp>
        <p:nvGrpSpPr>
          <p:cNvPr id="257" name="object 257" descr=""/>
          <p:cNvGrpSpPr/>
          <p:nvPr/>
        </p:nvGrpSpPr>
        <p:grpSpPr>
          <a:xfrm>
            <a:off x="8942082" y="4385855"/>
            <a:ext cx="357505" cy="150495"/>
            <a:chOff x="8942082" y="4385855"/>
            <a:chExt cx="357505" cy="150495"/>
          </a:xfrm>
        </p:grpSpPr>
        <p:pic>
          <p:nvPicPr>
            <p:cNvPr id="258" name="object 25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942082" y="4385855"/>
              <a:ext cx="306057" cy="150355"/>
            </a:xfrm>
            <a:prstGeom prst="rect">
              <a:avLst/>
            </a:prstGeom>
          </p:spPr>
        </p:pic>
        <p:sp>
          <p:nvSpPr>
            <p:cNvPr id="259" name="object 259" descr=""/>
            <p:cNvSpPr/>
            <p:nvPr/>
          </p:nvSpPr>
          <p:spPr>
            <a:xfrm>
              <a:off x="9271889" y="446948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0" name="object 260" descr=""/>
          <p:cNvGrpSpPr/>
          <p:nvPr/>
        </p:nvGrpSpPr>
        <p:grpSpPr>
          <a:xfrm>
            <a:off x="9271889" y="4385855"/>
            <a:ext cx="446405" cy="150495"/>
            <a:chOff x="9271889" y="4385855"/>
            <a:chExt cx="446405" cy="150495"/>
          </a:xfrm>
        </p:grpSpPr>
        <p:sp>
          <p:nvSpPr>
            <p:cNvPr id="261" name="object 261" descr=""/>
            <p:cNvSpPr/>
            <p:nvPr/>
          </p:nvSpPr>
          <p:spPr>
            <a:xfrm>
              <a:off x="9271889" y="4389475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" name="object 262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400438" y="4385855"/>
              <a:ext cx="148793" cy="150355"/>
            </a:xfrm>
            <a:prstGeom prst="rect">
              <a:avLst/>
            </a:prstGeom>
          </p:spPr>
        </p:pic>
        <p:pic>
          <p:nvPicPr>
            <p:cNvPr id="263" name="object 26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74923" y="4389475"/>
              <a:ext cx="89636" cy="143154"/>
            </a:xfrm>
            <a:prstGeom prst="rect">
              <a:avLst/>
            </a:prstGeom>
          </p:spPr>
        </p:pic>
        <p:sp>
          <p:nvSpPr>
            <p:cNvPr id="264" name="object 264" descr=""/>
            <p:cNvSpPr/>
            <p:nvPr/>
          </p:nvSpPr>
          <p:spPr>
            <a:xfrm>
              <a:off x="9690443" y="446948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5" name="object 265" descr=""/>
          <p:cNvGrpSpPr/>
          <p:nvPr/>
        </p:nvGrpSpPr>
        <p:grpSpPr>
          <a:xfrm>
            <a:off x="9690442" y="4389475"/>
            <a:ext cx="419734" cy="143510"/>
            <a:chOff x="9690442" y="4389475"/>
            <a:chExt cx="419734" cy="143510"/>
          </a:xfrm>
        </p:grpSpPr>
        <p:sp>
          <p:nvSpPr>
            <p:cNvPr id="266" name="object 266" descr=""/>
            <p:cNvSpPr/>
            <p:nvPr/>
          </p:nvSpPr>
          <p:spPr>
            <a:xfrm>
              <a:off x="9690443" y="4389475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" name="object 267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826015" y="4389475"/>
              <a:ext cx="136232" cy="143141"/>
            </a:xfrm>
            <a:prstGeom prst="rect">
              <a:avLst/>
            </a:prstGeom>
          </p:spPr>
        </p:pic>
        <p:pic>
          <p:nvPicPr>
            <p:cNvPr id="268" name="object 26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82644" y="4389475"/>
              <a:ext cx="127393" cy="143141"/>
            </a:xfrm>
            <a:prstGeom prst="rect">
              <a:avLst/>
            </a:prstGeom>
          </p:spPr>
        </p:pic>
      </p:grpSp>
      <p:grpSp>
        <p:nvGrpSpPr>
          <p:cNvPr id="269" name="object 269" descr=""/>
          <p:cNvGrpSpPr/>
          <p:nvPr/>
        </p:nvGrpSpPr>
        <p:grpSpPr>
          <a:xfrm>
            <a:off x="10186275" y="4385855"/>
            <a:ext cx="663575" cy="168275"/>
            <a:chOff x="10186275" y="4385855"/>
            <a:chExt cx="663575" cy="168275"/>
          </a:xfrm>
        </p:grpSpPr>
        <p:pic>
          <p:nvPicPr>
            <p:cNvPr id="270" name="object 27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186275" y="4389475"/>
              <a:ext cx="89636" cy="143154"/>
            </a:xfrm>
            <a:prstGeom prst="rect">
              <a:avLst/>
            </a:prstGeom>
          </p:spPr>
        </p:pic>
        <p:pic>
          <p:nvPicPr>
            <p:cNvPr id="271" name="object 27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0301795" y="4385855"/>
              <a:ext cx="432371" cy="168173"/>
            </a:xfrm>
            <a:prstGeom prst="rect">
              <a:avLst/>
            </a:prstGeom>
          </p:spPr>
        </p:pic>
        <p:pic>
          <p:nvPicPr>
            <p:cNvPr id="272" name="object 27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759858" y="4389475"/>
              <a:ext cx="89636" cy="143154"/>
            </a:xfrm>
            <a:prstGeom prst="rect">
              <a:avLst/>
            </a:prstGeom>
          </p:spPr>
        </p:pic>
      </p:grpSp>
      <p:grpSp>
        <p:nvGrpSpPr>
          <p:cNvPr id="273" name="object 273" descr=""/>
          <p:cNvGrpSpPr/>
          <p:nvPr/>
        </p:nvGrpSpPr>
        <p:grpSpPr>
          <a:xfrm>
            <a:off x="8628392" y="4600498"/>
            <a:ext cx="671830" cy="150495"/>
            <a:chOff x="8628392" y="4600498"/>
            <a:chExt cx="671830" cy="150495"/>
          </a:xfrm>
        </p:grpSpPr>
        <p:pic>
          <p:nvPicPr>
            <p:cNvPr id="274" name="object 274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628392" y="4600498"/>
              <a:ext cx="507199" cy="150355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156661" y="4604105"/>
              <a:ext cx="89636" cy="143154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9272181" y="468411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7" name="object 277" descr=""/>
          <p:cNvSpPr/>
          <p:nvPr/>
        </p:nvSpPr>
        <p:spPr>
          <a:xfrm>
            <a:off x="9272181" y="4604105"/>
            <a:ext cx="103505" cy="143510"/>
          </a:xfrm>
          <a:custGeom>
            <a:avLst/>
            <a:gdLst/>
            <a:ahLst/>
            <a:cxnLst/>
            <a:rect l="l" t="t" r="r" b="b"/>
            <a:pathLst>
              <a:path w="103504" h="143510">
                <a:moveTo>
                  <a:pt x="102958" y="0"/>
                </a:moveTo>
                <a:lnTo>
                  <a:pt x="75412" y="0"/>
                </a:lnTo>
                <a:lnTo>
                  <a:pt x="75412" y="54610"/>
                </a:lnTo>
                <a:lnTo>
                  <a:pt x="27635" y="54610"/>
                </a:lnTo>
                <a:lnTo>
                  <a:pt x="27635" y="0"/>
                </a:lnTo>
                <a:lnTo>
                  <a:pt x="0" y="0"/>
                </a:lnTo>
                <a:lnTo>
                  <a:pt x="0" y="54610"/>
                </a:lnTo>
                <a:lnTo>
                  <a:pt x="0" y="80010"/>
                </a:lnTo>
                <a:lnTo>
                  <a:pt x="75412" y="80010"/>
                </a:lnTo>
                <a:lnTo>
                  <a:pt x="75412" y="143510"/>
                </a:lnTo>
                <a:lnTo>
                  <a:pt x="102958" y="143510"/>
                </a:lnTo>
                <a:lnTo>
                  <a:pt x="102958" y="80010"/>
                </a:lnTo>
                <a:lnTo>
                  <a:pt x="102958" y="54610"/>
                </a:lnTo>
                <a:lnTo>
                  <a:pt x="102958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8" name="object 278" descr=""/>
          <p:cNvGrpSpPr/>
          <p:nvPr/>
        </p:nvGrpSpPr>
        <p:grpSpPr>
          <a:xfrm>
            <a:off x="9400730" y="4565662"/>
            <a:ext cx="278765" cy="185420"/>
            <a:chOff x="9400730" y="4565662"/>
            <a:chExt cx="278765" cy="185420"/>
          </a:xfrm>
        </p:grpSpPr>
        <p:pic>
          <p:nvPicPr>
            <p:cNvPr id="279" name="object 279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575127" y="4565662"/>
              <a:ext cx="104317" cy="181597"/>
            </a:xfrm>
            <a:prstGeom prst="rect">
              <a:avLst/>
            </a:prstGeom>
          </p:spPr>
        </p:pic>
        <p:pic>
          <p:nvPicPr>
            <p:cNvPr id="280" name="object 28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400730" y="4600498"/>
              <a:ext cx="148793" cy="150355"/>
            </a:xfrm>
            <a:prstGeom prst="rect">
              <a:avLst/>
            </a:prstGeom>
          </p:spPr>
        </p:pic>
      </p:grpSp>
      <p:sp>
        <p:nvSpPr>
          <p:cNvPr id="281" name="object 281" descr=""/>
          <p:cNvSpPr/>
          <p:nvPr/>
        </p:nvSpPr>
        <p:spPr>
          <a:xfrm>
            <a:off x="9752724" y="4604105"/>
            <a:ext cx="855980" cy="165100"/>
          </a:xfrm>
          <a:custGeom>
            <a:avLst/>
            <a:gdLst/>
            <a:ahLst/>
            <a:cxnLst/>
            <a:rect l="l" t="t" r="r" b="b"/>
            <a:pathLst>
              <a:path w="855979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55979" h="165100">
                <a:moveTo>
                  <a:pt x="247091" y="0"/>
                </a:moveTo>
                <a:lnTo>
                  <a:pt x="168948" y="0"/>
                </a:lnTo>
                <a:lnTo>
                  <a:pt x="168948" y="143141"/>
                </a:lnTo>
                <a:lnTo>
                  <a:pt x="247091" y="143141"/>
                </a:lnTo>
                <a:lnTo>
                  <a:pt x="247091" y="116382"/>
                </a:lnTo>
                <a:lnTo>
                  <a:pt x="195999" y="116382"/>
                </a:lnTo>
                <a:lnTo>
                  <a:pt x="195999" y="78714"/>
                </a:lnTo>
                <a:lnTo>
                  <a:pt x="247091" y="78714"/>
                </a:lnTo>
                <a:lnTo>
                  <a:pt x="247091" y="52552"/>
                </a:lnTo>
                <a:lnTo>
                  <a:pt x="195999" y="52552"/>
                </a:lnTo>
                <a:lnTo>
                  <a:pt x="195999" y="26670"/>
                </a:lnTo>
                <a:lnTo>
                  <a:pt x="247091" y="26670"/>
                </a:lnTo>
                <a:lnTo>
                  <a:pt x="247091" y="0"/>
                </a:lnTo>
                <a:close/>
              </a:path>
              <a:path w="855979" h="165100">
                <a:moveTo>
                  <a:pt x="356781" y="0"/>
                </a:moveTo>
                <a:lnTo>
                  <a:pt x="329526" y="0"/>
                </a:lnTo>
                <a:lnTo>
                  <a:pt x="329526" y="26670"/>
                </a:lnTo>
                <a:lnTo>
                  <a:pt x="329526" y="58978"/>
                </a:lnTo>
                <a:lnTo>
                  <a:pt x="312712" y="58978"/>
                </a:lnTo>
                <a:lnTo>
                  <a:pt x="306692" y="57797"/>
                </a:lnTo>
                <a:lnTo>
                  <a:pt x="299186" y="53136"/>
                </a:lnTo>
                <a:lnTo>
                  <a:pt x="297307" y="49022"/>
                </a:lnTo>
                <a:lnTo>
                  <a:pt x="297307" y="39154"/>
                </a:lnTo>
                <a:lnTo>
                  <a:pt x="315264" y="26670"/>
                </a:lnTo>
                <a:lnTo>
                  <a:pt x="329526" y="26670"/>
                </a:lnTo>
                <a:lnTo>
                  <a:pt x="329526" y="0"/>
                </a:lnTo>
                <a:lnTo>
                  <a:pt x="327901" y="0"/>
                </a:lnTo>
                <a:lnTo>
                  <a:pt x="306933" y="812"/>
                </a:lnTo>
                <a:lnTo>
                  <a:pt x="273354" y="20027"/>
                </a:lnTo>
                <a:lnTo>
                  <a:pt x="268414" y="43510"/>
                </a:lnTo>
                <a:lnTo>
                  <a:pt x="270167" y="56921"/>
                </a:lnTo>
                <a:lnTo>
                  <a:pt x="275450" y="67652"/>
                </a:lnTo>
                <a:lnTo>
                  <a:pt x="284251" y="75717"/>
                </a:lnTo>
                <a:lnTo>
                  <a:pt x="296583" y="81089"/>
                </a:lnTo>
                <a:lnTo>
                  <a:pt x="264172" y="143154"/>
                </a:lnTo>
                <a:lnTo>
                  <a:pt x="293941" y="143154"/>
                </a:lnTo>
                <a:lnTo>
                  <a:pt x="322707" y="85547"/>
                </a:lnTo>
                <a:lnTo>
                  <a:pt x="329526" y="85547"/>
                </a:lnTo>
                <a:lnTo>
                  <a:pt x="329526" y="143154"/>
                </a:lnTo>
                <a:lnTo>
                  <a:pt x="356781" y="143154"/>
                </a:lnTo>
                <a:lnTo>
                  <a:pt x="356781" y="85547"/>
                </a:lnTo>
                <a:lnTo>
                  <a:pt x="356781" y="58978"/>
                </a:lnTo>
                <a:lnTo>
                  <a:pt x="356781" y="26670"/>
                </a:lnTo>
                <a:lnTo>
                  <a:pt x="356781" y="0"/>
                </a:lnTo>
                <a:close/>
              </a:path>
              <a:path w="855979" h="165100">
                <a:moveTo>
                  <a:pt x="454482" y="0"/>
                </a:moveTo>
                <a:lnTo>
                  <a:pt x="375361" y="0"/>
                </a:lnTo>
                <a:lnTo>
                  <a:pt x="375361" y="26670"/>
                </a:lnTo>
                <a:lnTo>
                  <a:pt x="400761" y="26670"/>
                </a:lnTo>
                <a:lnTo>
                  <a:pt x="400761" y="143510"/>
                </a:lnTo>
                <a:lnTo>
                  <a:pt x="428396" y="143510"/>
                </a:lnTo>
                <a:lnTo>
                  <a:pt x="428396" y="26670"/>
                </a:lnTo>
                <a:lnTo>
                  <a:pt x="454482" y="26670"/>
                </a:lnTo>
                <a:lnTo>
                  <a:pt x="454482" y="0"/>
                </a:lnTo>
                <a:close/>
              </a:path>
              <a:path w="855979" h="165100">
                <a:moveTo>
                  <a:pt x="551395" y="0"/>
                </a:moveTo>
                <a:lnTo>
                  <a:pt x="473252" y="0"/>
                </a:lnTo>
                <a:lnTo>
                  <a:pt x="473252" y="143141"/>
                </a:lnTo>
                <a:lnTo>
                  <a:pt x="551395" y="143141"/>
                </a:lnTo>
                <a:lnTo>
                  <a:pt x="551395" y="116382"/>
                </a:lnTo>
                <a:lnTo>
                  <a:pt x="500303" y="116382"/>
                </a:lnTo>
                <a:lnTo>
                  <a:pt x="500303" y="78714"/>
                </a:lnTo>
                <a:lnTo>
                  <a:pt x="551395" y="78714"/>
                </a:lnTo>
                <a:lnTo>
                  <a:pt x="551395" y="52552"/>
                </a:lnTo>
                <a:lnTo>
                  <a:pt x="500303" y="52552"/>
                </a:lnTo>
                <a:lnTo>
                  <a:pt x="500303" y="26670"/>
                </a:lnTo>
                <a:lnTo>
                  <a:pt x="551395" y="26670"/>
                </a:lnTo>
                <a:lnTo>
                  <a:pt x="551395" y="0"/>
                </a:lnTo>
                <a:close/>
              </a:path>
              <a:path w="855979" h="165100">
                <a:moveTo>
                  <a:pt x="698588" y="143154"/>
                </a:moveTo>
                <a:lnTo>
                  <a:pt x="643521" y="12"/>
                </a:lnTo>
                <a:lnTo>
                  <a:pt x="615886" y="12"/>
                </a:lnTo>
                <a:lnTo>
                  <a:pt x="560628" y="143154"/>
                </a:lnTo>
                <a:lnTo>
                  <a:pt x="589546" y="143154"/>
                </a:lnTo>
                <a:lnTo>
                  <a:pt x="629843" y="37896"/>
                </a:lnTo>
                <a:lnTo>
                  <a:pt x="669480" y="143154"/>
                </a:lnTo>
                <a:lnTo>
                  <a:pt x="698588" y="143154"/>
                </a:lnTo>
                <a:close/>
              </a:path>
              <a:path w="855979" h="165100">
                <a:moveTo>
                  <a:pt x="804430" y="99555"/>
                </a:moveTo>
                <a:lnTo>
                  <a:pt x="803910" y="92062"/>
                </a:lnTo>
                <a:lnTo>
                  <a:pt x="802360" y="85115"/>
                </a:lnTo>
                <a:lnTo>
                  <a:pt x="799769" y="78740"/>
                </a:lnTo>
                <a:lnTo>
                  <a:pt x="799515" y="78333"/>
                </a:lnTo>
                <a:lnTo>
                  <a:pt x="796163" y="72936"/>
                </a:lnTo>
                <a:lnTo>
                  <a:pt x="790651" y="65570"/>
                </a:lnTo>
                <a:lnTo>
                  <a:pt x="784110" y="60579"/>
                </a:lnTo>
                <a:lnTo>
                  <a:pt x="777481" y="58280"/>
                </a:lnTo>
                <a:lnTo>
                  <a:pt x="777481" y="98679"/>
                </a:lnTo>
                <a:lnTo>
                  <a:pt x="777481" y="105422"/>
                </a:lnTo>
                <a:lnTo>
                  <a:pt x="775563" y="110197"/>
                </a:lnTo>
                <a:lnTo>
                  <a:pt x="767918" y="115773"/>
                </a:lnTo>
                <a:lnTo>
                  <a:pt x="760349" y="117170"/>
                </a:lnTo>
                <a:lnTo>
                  <a:pt x="742251" y="117170"/>
                </a:lnTo>
                <a:lnTo>
                  <a:pt x="742251" y="78333"/>
                </a:lnTo>
                <a:lnTo>
                  <a:pt x="747890" y="78333"/>
                </a:lnTo>
                <a:lnTo>
                  <a:pt x="760831" y="79616"/>
                </a:lnTo>
                <a:lnTo>
                  <a:pt x="770077" y="83426"/>
                </a:lnTo>
                <a:lnTo>
                  <a:pt x="775627" y="89789"/>
                </a:lnTo>
                <a:lnTo>
                  <a:pt x="777481" y="98679"/>
                </a:lnTo>
                <a:lnTo>
                  <a:pt x="777481" y="58280"/>
                </a:lnTo>
                <a:lnTo>
                  <a:pt x="748182" y="54000"/>
                </a:lnTo>
                <a:lnTo>
                  <a:pt x="742251" y="54000"/>
                </a:lnTo>
                <a:lnTo>
                  <a:pt x="742251" y="0"/>
                </a:lnTo>
                <a:lnTo>
                  <a:pt x="714997" y="0"/>
                </a:lnTo>
                <a:lnTo>
                  <a:pt x="714997" y="143154"/>
                </a:lnTo>
                <a:lnTo>
                  <a:pt x="755091" y="143154"/>
                </a:lnTo>
                <a:lnTo>
                  <a:pt x="762825" y="142900"/>
                </a:lnTo>
                <a:lnTo>
                  <a:pt x="797331" y="124460"/>
                </a:lnTo>
                <a:lnTo>
                  <a:pt x="801141" y="117170"/>
                </a:lnTo>
                <a:lnTo>
                  <a:pt x="802652" y="113131"/>
                </a:lnTo>
                <a:lnTo>
                  <a:pt x="803986" y="106629"/>
                </a:lnTo>
                <a:lnTo>
                  <a:pt x="804430" y="99555"/>
                </a:lnTo>
                <a:close/>
              </a:path>
              <a:path w="855979" h="165100">
                <a:moveTo>
                  <a:pt x="855814" y="80010"/>
                </a:moveTo>
                <a:lnTo>
                  <a:pt x="828179" y="80010"/>
                </a:lnTo>
                <a:lnTo>
                  <a:pt x="828179" y="143510"/>
                </a:lnTo>
                <a:lnTo>
                  <a:pt x="855814" y="143510"/>
                </a:lnTo>
                <a:lnTo>
                  <a:pt x="855814" y="800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 descr=""/>
          <p:cNvSpPr/>
          <p:nvPr/>
        </p:nvSpPr>
        <p:spPr>
          <a:xfrm>
            <a:off x="10580903" y="4600498"/>
            <a:ext cx="646430" cy="150495"/>
          </a:xfrm>
          <a:custGeom>
            <a:avLst/>
            <a:gdLst/>
            <a:ahLst/>
            <a:cxnLst/>
            <a:rect l="l" t="t" r="r" b="b"/>
            <a:pathLst>
              <a:path w="646429" h="150495">
                <a:moveTo>
                  <a:pt x="102958" y="3606"/>
                </a:moveTo>
                <a:lnTo>
                  <a:pt x="75412" y="3606"/>
                </a:lnTo>
                <a:lnTo>
                  <a:pt x="75412" y="58216"/>
                </a:lnTo>
                <a:lnTo>
                  <a:pt x="27635" y="58216"/>
                </a:lnTo>
                <a:lnTo>
                  <a:pt x="27635" y="3606"/>
                </a:lnTo>
                <a:lnTo>
                  <a:pt x="0" y="3606"/>
                </a:lnTo>
                <a:lnTo>
                  <a:pt x="0" y="58216"/>
                </a:lnTo>
                <a:lnTo>
                  <a:pt x="0" y="83616"/>
                </a:lnTo>
                <a:lnTo>
                  <a:pt x="75412" y="83616"/>
                </a:lnTo>
                <a:lnTo>
                  <a:pt x="75412" y="147116"/>
                </a:lnTo>
                <a:lnTo>
                  <a:pt x="102958" y="147116"/>
                </a:lnTo>
                <a:lnTo>
                  <a:pt x="102958" y="83616"/>
                </a:lnTo>
                <a:lnTo>
                  <a:pt x="102958" y="58216"/>
                </a:lnTo>
                <a:lnTo>
                  <a:pt x="102958" y="3606"/>
                </a:lnTo>
                <a:close/>
              </a:path>
              <a:path w="646429" h="150495">
                <a:moveTo>
                  <a:pt x="277342" y="75615"/>
                </a:moveTo>
                <a:lnTo>
                  <a:pt x="275971" y="60413"/>
                </a:lnTo>
                <a:lnTo>
                  <a:pt x="271881" y="46405"/>
                </a:lnTo>
                <a:lnTo>
                  <a:pt x="265049" y="33604"/>
                </a:lnTo>
                <a:lnTo>
                  <a:pt x="259321" y="26670"/>
                </a:lnTo>
                <a:lnTo>
                  <a:pt x="255485" y="22009"/>
                </a:lnTo>
                <a:lnTo>
                  <a:pt x="250075" y="17475"/>
                </a:lnTo>
                <a:lnTo>
                  <a:pt x="250075" y="75615"/>
                </a:lnTo>
                <a:lnTo>
                  <a:pt x="249237" y="85293"/>
                </a:lnTo>
                <a:lnTo>
                  <a:pt x="221373" y="120497"/>
                </a:lnTo>
                <a:lnTo>
                  <a:pt x="203441" y="123990"/>
                </a:lnTo>
                <a:lnTo>
                  <a:pt x="195110" y="123317"/>
                </a:lnTo>
                <a:lnTo>
                  <a:pt x="160248" y="96901"/>
                </a:lnTo>
                <a:lnTo>
                  <a:pt x="155994" y="75615"/>
                </a:lnTo>
                <a:lnTo>
                  <a:pt x="156819" y="65608"/>
                </a:lnTo>
                <a:lnTo>
                  <a:pt x="184658" y="30137"/>
                </a:lnTo>
                <a:lnTo>
                  <a:pt x="202946" y="26670"/>
                </a:lnTo>
                <a:lnTo>
                  <a:pt x="212407" y="27559"/>
                </a:lnTo>
                <a:lnTo>
                  <a:pt x="246659" y="56565"/>
                </a:lnTo>
                <a:lnTo>
                  <a:pt x="250075" y="75615"/>
                </a:lnTo>
                <a:lnTo>
                  <a:pt x="250075" y="17475"/>
                </a:lnTo>
                <a:lnTo>
                  <a:pt x="244017" y="12382"/>
                </a:lnTo>
                <a:lnTo>
                  <a:pt x="231482" y="5511"/>
                </a:lnTo>
                <a:lnTo>
                  <a:pt x="217893" y="1384"/>
                </a:lnTo>
                <a:lnTo>
                  <a:pt x="203238" y="0"/>
                </a:lnTo>
                <a:lnTo>
                  <a:pt x="193370" y="635"/>
                </a:lnTo>
                <a:lnTo>
                  <a:pt x="157568" y="15570"/>
                </a:lnTo>
                <a:lnTo>
                  <a:pt x="134137" y="46202"/>
                </a:lnTo>
                <a:lnTo>
                  <a:pt x="128549" y="75133"/>
                </a:lnTo>
                <a:lnTo>
                  <a:pt x="129870" y="89954"/>
                </a:lnTo>
                <a:lnTo>
                  <a:pt x="149872" y="128066"/>
                </a:lnTo>
                <a:lnTo>
                  <a:pt x="187998" y="148971"/>
                </a:lnTo>
                <a:lnTo>
                  <a:pt x="203441" y="150355"/>
                </a:lnTo>
                <a:lnTo>
                  <a:pt x="218249" y="149009"/>
                </a:lnTo>
                <a:lnTo>
                  <a:pt x="231902" y="144945"/>
                </a:lnTo>
                <a:lnTo>
                  <a:pt x="244411" y="138163"/>
                </a:lnTo>
                <a:lnTo>
                  <a:pt x="255778" y="128663"/>
                </a:lnTo>
                <a:lnTo>
                  <a:pt x="259626" y="123990"/>
                </a:lnTo>
                <a:lnTo>
                  <a:pt x="265201" y="117221"/>
                </a:lnTo>
                <a:lnTo>
                  <a:pt x="271945" y="104559"/>
                </a:lnTo>
                <a:lnTo>
                  <a:pt x="275983" y="90690"/>
                </a:lnTo>
                <a:lnTo>
                  <a:pt x="277342" y="75615"/>
                </a:lnTo>
                <a:close/>
              </a:path>
              <a:path w="646429" h="150495">
                <a:moveTo>
                  <a:pt x="434619" y="28765"/>
                </a:moveTo>
                <a:lnTo>
                  <a:pt x="398056" y="4216"/>
                </a:lnTo>
                <a:lnTo>
                  <a:pt x="372237" y="0"/>
                </a:lnTo>
                <a:lnTo>
                  <a:pt x="361988" y="635"/>
                </a:lnTo>
                <a:lnTo>
                  <a:pt x="324853" y="15595"/>
                </a:lnTo>
                <a:lnTo>
                  <a:pt x="298361" y="54737"/>
                </a:lnTo>
                <a:lnTo>
                  <a:pt x="295948" y="74942"/>
                </a:lnTo>
                <a:lnTo>
                  <a:pt x="297268" y="90754"/>
                </a:lnTo>
                <a:lnTo>
                  <a:pt x="317207" y="129197"/>
                </a:lnTo>
                <a:lnTo>
                  <a:pt x="355917" y="149034"/>
                </a:lnTo>
                <a:lnTo>
                  <a:pt x="371856" y="150355"/>
                </a:lnTo>
                <a:lnTo>
                  <a:pt x="380644" y="149987"/>
                </a:lnTo>
                <a:lnTo>
                  <a:pt x="418604" y="136029"/>
                </a:lnTo>
                <a:lnTo>
                  <a:pt x="409803" y="109029"/>
                </a:lnTo>
                <a:lnTo>
                  <a:pt x="404279" y="113512"/>
                </a:lnTo>
                <a:lnTo>
                  <a:pt x="398995" y="117094"/>
                </a:lnTo>
                <a:lnTo>
                  <a:pt x="393979" y="119748"/>
                </a:lnTo>
                <a:lnTo>
                  <a:pt x="387426" y="122707"/>
                </a:lnTo>
                <a:lnTo>
                  <a:pt x="380199" y="124193"/>
                </a:lnTo>
                <a:lnTo>
                  <a:pt x="372287" y="124193"/>
                </a:lnTo>
                <a:lnTo>
                  <a:pt x="333552" y="107823"/>
                </a:lnTo>
                <a:lnTo>
                  <a:pt x="323189" y="74993"/>
                </a:lnTo>
                <a:lnTo>
                  <a:pt x="324065" y="65125"/>
                </a:lnTo>
                <a:lnTo>
                  <a:pt x="352907" y="29895"/>
                </a:lnTo>
                <a:lnTo>
                  <a:pt x="371805" y="26390"/>
                </a:lnTo>
                <a:lnTo>
                  <a:pt x="383654" y="27686"/>
                </a:lnTo>
                <a:lnTo>
                  <a:pt x="394893" y="31534"/>
                </a:lnTo>
                <a:lnTo>
                  <a:pt x="405536" y="37947"/>
                </a:lnTo>
                <a:lnTo>
                  <a:pt x="415569" y="46939"/>
                </a:lnTo>
                <a:lnTo>
                  <a:pt x="434619" y="28765"/>
                </a:lnTo>
                <a:close/>
              </a:path>
              <a:path w="646429" h="150495">
                <a:moveTo>
                  <a:pt x="523468" y="3606"/>
                </a:moveTo>
                <a:lnTo>
                  <a:pt x="444347" y="3606"/>
                </a:lnTo>
                <a:lnTo>
                  <a:pt x="444347" y="30276"/>
                </a:lnTo>
                <a:lnTo>
                  <a:pt x="469747" y="30276"/>
                </a:lnTo>
                <a:lnTo>
                  <a:pt x="469747" y="147116"/>
                </a:lnTo>
                <a:lnTo>
                  <a:pt x="497382" y="147116"/>
                </a:lnTo>
                <a:lnTo>
                  <a:pt x="497382" y="30276"/>
                </a:lnTo>
                <a:lnTo>
                  <a:pt x="523468" y="30276"/>
                </a:lnTo>
                <a:lnTo>
                  <a:pt x="523468" y="3606"/>
                </a:lnTo>
                <a:close/>
              </a:path>
              <a:path w="646429" h="150495">
                <a:moveTo>
                  <a:pt x="646379" y="3606"/>
                </a:moveTo>
                <a:lnTo>
                  <a:pt x="623404" y="3606"/>
                </a:lnTo>
                <a:lnTo>
                  <a:pt x="569302" y="96151"/>
                </a:lnTo>
                <a:lnTo>
                  <a:pt x="569302" y="3606"/>
                </a:lnTo>
                <a:lnTo>
                  <a:pt x="542061" y="3606"/>
                </a:lnTo>
                <a:lnTo>
                  <a:pt x="542061" y="146748"/>
                </a:lnTo>
                <a:lnTo>
                  <a:pt x="565746" y="146748"/>
                </a:lnTo>
                <a:lnTo>
                  <a:pt x="619125" y="57124"/>
                </a:lnTo>
                <a:lnTo>
                  <a:pt x="619125" y="146748"/>
                </a:lnTo>
                <a:lnTo>
                  <a:pt x="646379" y="146748"/>
                </a:lnTo>
                <a:lnTo>
                  <a:pt x="646379" y="3606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3" name="object 283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8635238" y="5244401"/>
            <a:ext cx="239496" cy="150355"/>
          </a:xfrm>
          <a:prstGeom prst="rect">
            <a:avLst/>
          </a:prstGeom>
        </p:spPr>
      </p:pic>
      <p:sp>
        <p:nvSpPr>
          <p:cNvPr id="284" name="object 284" descr=""/>
          <p:cNvSpPr/>
          <p:nvPr/>
        </p:nvSpPr>
        <p:spPr>
          <a:xfrm>
            <a:off x="8949080" y="5273408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40" h="118110">
                <a:moveTo>
                  <a:pt x="0" y="118110"/>
                </a:moveTo>
                <a:lnTo>
                  <a:pt x="27635" y="118110"/>
                </a:lnTo>
                <a:lnTo>
                  <a:pt x="27635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5" name="object 285" descr=""/>
          <p:cNvGrpSpPr/>
          <p:nvPr/>
        </p:nvGrpSpPr>
        <p:grpSpPr>
          <a:xfrm>
            <a:off x="8949080" y="5248008"/>
            <a:ext cx="607695" cy="165100"/>
            <a:chOff x="8949080" y="5248008"/>
            <a:chExt cx="607695" cy="165100"/>
          </a:xfrm>
        </p:grpSpPr>
        <p:sp>
          <p:nvSpPr>
            <p:cNvPr id="286" name="object 286" descr=""/>
            <p:cNvSpPr/>
            <p:nvPr/>
          </p:nvSpPr>
          <p:spPr>
            <a:xfrm>
              <a:off x="8949080" y="5248008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7" name="object 28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84639" y="5248021"/>
              <a:ext cx="85064" cy="143141"/>
            </a:xfrm>
            <a:prstGeom prst="rect">
              <a:avLst/>
            </a:prstGeom>
          </p:spPr>
        </p:pic>
        <p:pic>
          <p:nvPicPr>
            <p:cNvPr id="288" name="object 288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196463" y="5248008"/>
              <a:ext cx="360083" cy="164566"/>
            </a:xfrm>
            <a:prstGeom prst="rect">
              <a:avLst/>
            </a:prstGeom>
          </p:spPr>
        </p:pic>
      </p:grpSp>
      <p:grpSp>
        <p:nvGrpSpPr>
          <p:cNvPr id="289" name="object 289" descr=""/>
          <p:cNvGrpSpPr/>
          <p:nvPr/>
        </p:nvGrpSpPr>
        <p:grpSpPr>
          <a:xfrm>
            <a:off x="9589134" y="5248008"/>
            <a:ext cx="276225" cy="143510"/>
            <a:chOff x="9589134" y="5248008"/>
            <a:chExt cx="276225" cy="143510"/>
          </a:xfrm>
        </p:grpSpPr>
        <p:pic>
          <p:nvPicPr>
            <p:cNvPr id="290" name="object 29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00767" y="5248008"/>
              <a:ext cx="104317" cy="143141"/>
            </a:xfrm>
            <a:prstGeom prst="rect">
              <a:avLst/>
            </a:prstGeom>
          </p:spPr>
        </p:pic>
        <p:pic>
          <p:nvPicPr>
            <p:cNvPr id="291" name="object 291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89134" y="5248021"/>
              <a:ext cx="85064" cy="143141"/>
            </a:xfrm>
            <a:prstGeom prst="rect">
              <a:avLst/>
            </a:prstGeom>
          </p:spPr>
        </p:pic>
        <p:sp>
          <p:nvSpPr>
            <p:cNvPr id="292" name="object 292" descr=""/>
            <p:cNvSpPr/>
            <p:nvPr/>
          </p:nvSpPr>
          <p:spPr>
            <a:xfrm>
              <a:off x="9837686" y="5328018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3" name="object 293" descr=""/>
          <p:cNvGrpSpPr/>
          <p:nvPr/>
        </p:nvGrpSpPr>
        <p:grpSpPr>
          <a:xfrm>
            <a:off x="9837686" y="5209565"/>
            <a:ext cx="1589405" cy="185420"/>
            <a:chOff x="9837686" y="5209565"/>
            <a:chExt cx="1589405" cy="185420"/>
          </a:xfrm>
        </p:grpSpPr>
        <p:sp>
          <p:nvSpPr>
            <p:cNvPr id="294" name="object 294" descr=""/>
            <p:cNvSpPr/>
            <p:nvPr/>
          </p:nvSpPr>
          <p:spPr>
            <a:xfrm>
              <a:off x="9837686" y="5248008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5" name="object 29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73258" y="5248008"/>
              <a:ext cx="104317" cy="143141"/>
            </a:xfrm>
            <a:prstGeom prst="rect">
              <a:avLst/>
            </a:prstGeom>
          </p:spPr>
        </p:pic>
        <p:sp>
          <p:nvSpPr>
            <p:cNvPr id="296" name="object 296" descr=""/>
            <p:cNvSpPr/>
            <p:nvPr/>
          </p:nvSpPr>
          <p:spPr>
            <a:xfrm>
              <a:off x="10099370" y="5244401"/>
              <a:ext cx="908685" cy="150495"/>
            </a:xfrm>
            <a:custGeom>
              <a:avLst/>
              <a:gdLst/>
              <a:ahLst/>
              <a:cxnLst/>
              <a:rect l="l" t="t" r="r" b="b"/>
              <a:pathLst>
                <a:path w="908684" h="150495">
                  <a:moveTo>
                    <a:pt x="168554" y="146748"/>
                  </a:moveTo>
                  <a:lnTo>
                    <a:pt x="144538" y="3606"/>
                  </a:lnTo>
                  <a:lnTo>
                    <a:pt x="118008" y="3606"/>
                  </a:lnTo>
                  <a:lnTo>
                    <a:pt x="84531" y="103441"/>
                  </a:lnTo>
                  <a:lnTo>
                    <a:pt x="51333" y="3606"/>
                  </a:lnTo>
                  <a:lnTo>
                    <a:pt x="24790" y="3606"/>
                  </a:lnTo>
                  <a:lnTo>
                    <a:pt x="0" y="146748"/>
                  </a:lnTo>
                  <a:lnTo>
                    <a:pt x="26568" y="146748"/>
                  </a:lnTo>
                  <a:lnTo>
                    <a:pt x="42291" y="56337"/>
                  </a:lnTo>
                  <a:lnTo>
                    <a:pt x="72428" y="146748"/>
                  </a:lnTo>
                  <a:lnTo>
                    <a:pt x="96443" y="146748"/>
                  </a:lnTo>
                  <a:lnTo>
                    <a:pt x="126860" y="56337"/>
                  </a:lnTo>
                  <a:lnTo>
                    <a:pt x="142214" y="146748"/>
                  </a:lnTo>
                  <a:lnTo>
                    <a:pt x="168554" y="146748"/>
                  </a:lnTo>
                  <a:close/>
                </a:path>
                <a:path w="908684" h="150495">
                  <a:moveTo>
                    <a:pt x="316623" y="146761"/>
                  </a:moveTo>
                  <a:lnTo>
                    <a:pt x="305269" y="117271"/>
                  </a:lnTo>
                  <a:lnTo>
                    <a:pt x="295059" y="90703"/>
                  </a:lnTo>
                  <a:lnTo>
                    <a:pt x="276161" y="41567"/>
                  </a:lnTo>
                  <a:lnTo>
                    <a:pt x="267004" y="17767"/>
                  </a:lnTo>
                  <a:lnTo>
                    <a:pt x="267004" y="90703"/>
                  </a:lnTo>
                  <a:lnTo>
                    <a:pt x="228714" y="90703"/>
                  </a:lnTo>
                  <a:lnTo>
                    <a:pt x="247916" y="41567"/>
                  </a:lnTo>
                  <a:lnTo>
                    <a:pt x="267004" y="90703"/>
                  </a:lnTo>
                  <a:lnTo>
                    <a:pt x="267004" y="17767"/>
                  </a:lnTo>
                  <a:lnTo>
                    <a:pt x="261569" y="3619"/>
                  </a:lnTo>
                  <a:lnTo>
                    <a:pt x="233921" y="3619"/>
                  </a:lnTo>
                  <a:lnTo>
                    <a:pt x="178727" y="146761"/>
                  </a:lnTo>
                  <a:lnTo>
                    <a:pt x="207048" y="146761"/>
                  </a:lnTo>
                  <a:lnTo>
                    <a:pt x="218694" y="117271"/>
                  </a:lnTo>
                  <a:lnTo>
                    <a:pt x="277101" y="117271"/>
                  </a:lnTo>
                  <a:lnTo>
                    <a:pt x="288302" y="146761"/>
                  </a:lnTo>
                  <a:lnTo>
                    <a:pt x="316623" y="146761"/>
                  </a:lnTo>
                  <a:close/>
                </a:path>
                <a:path w="908684" h="150495">
                  <a:moveTo>
                    <a:pt x="402704" y="3606"/>
                  </a:moveTo>
                  <a:lnTo>
                    <a:pt x="323583" y="3606"/>
                  </a:lnTo>
                  <a:lnTo>
                    <a:pt x="323583" y="30276"/>
                  </a:lnTo>
                  <a:lnTo>
                    <a:pt x="348983" y="30276"/>
                  </a:lnTo>
                  <a:lnTo>
                    <a:pt x="348983" y="147116"/>
                  </a:lnTo>
                  <a:lnTo>
                    <a:pt x="376618" y="147116"/>
                  </a:lnTo>
                  <a:lnTo>
                    <a:pt x="376618" y="30276"/>
                  </a:lnTo>
                  <a:lnTo>
                    <a:pt x="402704" y="30276"/>
                  </a:lnTo>
                  <a:lnTo>
                    <a:pt x="402704" y="3606"/>
                  </a:lnTo>
                  <a:close/>
                </a:path>
                <a:path w="908684" h="150495">
                  <a:moveTo>
                    <a:pt x="499630" y="3606"/>
                  </a:moveTo>
                  <a:lnTo>
                    <a:pt x="421487" y="3606"/>
                  </a:lnTo>
                  <a:lnTo>
                    <a:pt x="421487" y="146748"/>
                  </a:lnTo>
                  <a:lnTo>
                    <a:pt x="499630" y="146748"/>
                  </a:lnTo>
                  <a:lnTo>
                    <a:pt x="499630" y="119989"/>
                  </a:lnTo>
                  <a:lnTo>
                    <a:pt x="448538" y="119989"/>
                  </a:lnTo>
                  <a:lnTo>
                    <a:pt x="448538" y="82321"/>
                  </a:lnTo>
                  <a:lnTo>
                    <a:pt x="499630" y="82321"/>
                  </a:lnTo>
                  <a:lnTo>
                    <a:pt x="499630" y="56159"/>
                  </a:lnTo>
                  <a:lnTo>
                    <a:pt x="448538" y="56159"/>
                  </a:lnTo>
                  <a:lnTo>
                    <a:pt x="448538" y="30276"/>
                  </a:lnTo>
                  <a:lnTo>
                    <a:pt x="499630" y="30276"/>
                  </a:lnTo>
                  <a:lnTo>
                    <a:pt x="499630" y="3606"/>
                  </a:lnTo>
                  <a:close/>
                </a:path>
                <a:path w="908684" h="150495">
                  <a:moveTo>
                    <a:pt x="646811" y="146761"/>
                  </a:moveTo>
                  <a:lnTo>
                    <a:pt x="591743" y="3619"/>
                  </a:lnTo>
                  <a:lnTo>
                    <a:pt x="564108" y="3619"/>
                  </a:lnTo>
                  <a:lnTo>
                    <a:pt x="508850" y="146761"/>
                  </a:lnTo>
                  <a:lnTo>
                    <a:pt x="537768" y="146761"/>
                  </a:lnTo>
                  <a:lnTo>
                    <a:pt x="578065" y="41503"/>
                  </a:lnTo>
                  <a:lnTo>
                    <a:pt x="617702" y="146761"/>
                  </a:lnTo>
                  <a:lnTo>
                    <a:pt x="646811" y="146761"/>
                  </a:lnTo>
                  <a:close/>
                </a:path>
                <a:path w="908684" h="150495">
                  <a:moveTo>
                    <a:pt x="752652" y="103162"/>
                  </a:moveTo>
                  <a:lnTo>
                    <a:pt x="752132" y="95669"/>
                  </a:lnTo>
                  <a:lnTo>
                    <a:pt x="750582" y="88722"/>
                  </a:lnTo>
                  <a:lnTo>
                    <a:pt x="747991" y="82346"/>
                  </a:lnTo>
                  <a:lnTo>
                    <a:pt x="747737" y="81940"/>
                  </a:lnTo>
                  <a:lnTo>
                    <a:pt x="744385" y="76542"/>
                  </a:lnTo>
                  <a:lnTo>
                    <a:pt x="738873" y="69176"/>
                  </a:lnTo>
                  <a:lnTo>
                    <a:pt x="732332" y="64185"/>
                  </a:lnTo>
                  <a:lnTo>
                    <a:pt x="725703" y="61887"/>
                  </a:lnTo>
                  <a:lnTo>
                    <a:pt x="725703" y="102285"/>
                  </a:lnTo>
                  <a:lnTo>
                    <a:pt x="725703" y="109029"/>
                  </a:lnTo>
                  <a:lnTo>
                    <a:pt x="723785" y="113804"/>
                  </a:lnTo>
                  <a:lnTo>
                    <a:pt x="716140" y="119380"/>
                  </a:lnTo>
                  <a:lnTo>
                    <a:pt x="708571" y="120777"/>
                  </a:lnTo>
                  <a:lnTo>
                    <a:pt x="690473" y="120777"/>
                  </a:lnTo>
                  <a:lnTo>
                    <a:pt x="690473" y="81940"/>
                  </a:lnTo>
                  <a:lnTo>
                    <a:pt x="696112" y="81940"/>
                  </a:lnTo>
                  <a:lnTo>
                    <a:pt x="709053" y="83223"/>
                  </a:lnTo>
                  <a:lnTo>
                    <a:pt x="718299" y="87033"/>
                  </a:lnTo>
                  <a:lnTo>
                    <a:pt x="723849" y="93395"/>
                  </a:lnTo>
                  <a:lnTo>
                    <a:pt x="725703" y="102285"/>
                  </a:lnTo>
                  <a:lnTo>
                    <a:pt x="725703" y="61887"/>
                  </a:lnTo>
                  <a:lnTo>
                    <a:pt x="696404" y="57607"/>
                  </a:lnTo>
                  <a:lnTo>
                    <a:pt x="690473" y="57607"/>
                  </a:lnTo>
                  <a:lnTo>
                    <a:pt x="690473" y="3606"/>
                  </a:lnTo>
                  <a:lnTo>
                    <a:pt x="663219" y="3606"/>
                  </a:lnTo>
                  <a:lnTo>
                    <a:pt x="663219" y="146761"/>
                  </a:lnTo>
                  <a:lnTo>
                    <a:pt x="703313" y="146761"/>
                  </a:lnTo>
                  <a:lnTo>
                    <a:pt x="711047" y="146507"/>
                  </a:lnTo>
                  <a:lnTo>
                    <a:pt x="745553" y="128066"/>
                  </a:lnTo>
                  <a:lnTo>
                    <a:pt x="749363" y="120777"/>
                  </a:lnTo>
                  <a:lnTo>
                    <a:pt x="750874" y="116738"/>
                  </a:lnTo>
                  <a:lnTo>
                    <a:pt x="752208" y="110236"/>
                  </a:lnTo>
                  <a:lnTo>
                    <a:pt x="752652" y="103162"/>
                  </a:lnTo>
                  <a:close/>
                </a:path>
                <a:path w="908684" h="150495">
                  <a:moveTo>
                    <a:pt x="908075" y="28765"/>
                  </a:moveTo>
                  <a:lnTo>
                    <a:pt x="871512" y="4216"/>
                  </a:lnTo>
                  <a:lnTo>
                    <a:pt x="845693" y="0"/>
                  </a:lnTo>
                  <a:lnTo>
                    <a:pt x="835444" y="635"/>
                  </a:lnTo>
                  <a:lnTo>
                    <a:pt x="798309" y="15595"/>
                  </a:lnTo>
                  <a:lnTo>
                    <a:pt x="771817" y="54737"/>
                  </a:lnTo>
                  <a:lnTo>
                    <a:pt x="769404" y="74942"/>
                  </a:lnTo>
                  <a:lnTo>
                    <a:pt x="770724" y="90754"/>
                  </a:lnTo>
                  <a:lnTo>
                    <a:pt x="790663" y="129197"/>
                  </a:lnTo>
                  <a:lnTo>
                    <a:pt x="829373" y="149034"/>
                  </a:lnTo>
                  <a:lnTo>
                    <a:pt x="845312" y="150355"/>
                  </a:lnTo>
                  <a:lnTo>
                    <a:pt x="854100" y="149987"/>
                  </a:lnTo>
                  <a:lnTo>
                    <a:pt x="892060" y="136029"/>
                  </a:lnTo>
                  <a:lnTo>
                    <a:pt x="883259" y="109029"/>
                  </a:lnTo>
                  <a:lnTo>
                    <a:pt x="877735" y="113512"/>
                  </a:lnTo>
                  <a:lnTo>
                    <a:pt x="872451" y="117094"/>
                  </a:lnTo>
                  <a:lnTo>
                    <a:pt x="867435" y="119748"/>
                  </a:lnTo>
                  <a:lnTo>
                    <a:pt x="860882" y="122707"/>
                  </a:lnTo>
                  <a:lnTo>
                    <a:pt x="853655" y="124193"/>
                  </a:lnTo>
                  <a:lnTo>
                    <a:pt x="845743" y="124193"/>
                  </a:lnTo>
                  <a:lnTo>
                    <a:pt x="807008" y="107823"/>
                  </a:lnTo>
                  <a:lnTo>
                    <a:pt x="796645" y="74993"/>
                  </a:lnTo>
                  <a:lnTo>
                    <a:pt x="797521" y="65125"/>
                  </a:lnTo>
                  <a:lnTo>
                    <a:pt x="826363" y="29895"/>
                  </a:lnTo>
                  <a:lnTo>
                    <a:pt x="845261" y="26390"/>
                  </a:lnTo>
                  <a:lnTo>
                    <a:pt x="857110" y="27686"/>
                  </a:lnTo>
                  <a:lnTo>
                    <a:pt x="868349" y="31534"/>
                  </a:lnTo>
                  <a:lnTo>
                    <a:pt x="878992" y="37947"/>
                  </a:lnTo>
                  <a:lnTo>
                    <a:pt x="889025" y="46939"/>
                  </a:lnTo>
                  <a:lnTo>
                    <a:pt x="908075" y="2876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7" name="object 29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031486" y="5244401"/>
              <a:ext cx="265074" cy="150355"/>
            </a:xfrm>
            <a:prstGeom prst="rect">
              <a:avLst/>
            </a:prstGeom>
          </p:spPr>
        </p:pic>
        <p:pic>
          <p:nvPicPr>
            <p:cNvPr id="298" name="object 29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322163" y="5209565"/>
              <a:ext cx="104317" cy="181597"/>
            </a:xfrm>
            <a:prstGeom prst="rect">
              <a:avLst/>
            </a:prstGeom>
          </p:spPr>
        </p:pic>
      </p:grpSp>
      <p:sp>
        <p:nvSpPr>
          <p:cNvPr id="299" name="object 299" descr=""/>
          <p:cNvSpPr/>
          <p:nvPr/>
        </p:nvSpPr>
        <p:spPr>
          <a:xfrm>
            <a:off x="8627161" y="5462651"/>
            <a:ext cx="855980" cy="165100"/>
          </a:xfrm>
          <a:custGeom>
            <a:avLst/>
            <a:gdLst/>
            <a:ahLst/>
            <a:cxnLst/>
            <a:rect l="l" t="t" r="r" b="b"/>
            <a:pathLst>
              <a:path w="855979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55979" h="165100">
                <a:moveTo>
                  <a:pt x="247078" y="12"/>
                </a:moveTo>
                <a:lnTo>
                  <a:pt x="168935" y="12"/>
                </a:lnTo>
                <a:lnTo>
                  <a:pt x="168935" y="143154"/>
                </a:lnTo>
                <a:lnTo>
                  <a:pt x="247078" y="143154"/>
                </a:lnTo>
                <a:lnTo>
                  <a:pt x="247078" y="116395"/>
                </a:lnTo>
                <a:lnTo>
                  <a:pt x="195986" y="116395"/>
                </a:lnTo>
                <a:lnTo>
                  <a:pt x="195986" y="78727"/>
                </a:lnTo>
                <a:lnTo>
                  <a:pt x="247078" y="78727"/>
                </a:lnTo>
                <a:lnTo>
                  <a:pt x="247078" y="52565"/>
                </a:lnTo>
                <a:lnTo>
                  <a:pt x="195986" y="52565"/>
                </a:lnTo>
                <a:lnTo>
                  <a:pt x="195986" y="26682"/>
                </a:lnTo>
                <a:lnTo>
                  <a:pt x="247078" y="26682"/>
                </a:lnTo>
                <a:lnTo>
                  <a:pt x="247078" y="12"/>
                </a:lnTo>
                <a:close/>
              </a:path>
              <a:path w="855979" h="165100">
                <a:moveTo>
                  <a:pt x="356768" y="0"/>
                </a:moveTo>
                <a:lnTo>
                  <a:pt x="329514" y="0"/>
                </a:lnTo>
                <a:lnTo>
                  <a:pt x="329514" y="26670"/>
                </a:lnTo>
                <a:lnTo>
                  <a:pt x="329514" y="58978"/>
                </a:lnTo>
                <a:lnTo>
                  <a:pt x="312699" y="58978"/>
                </a:lnTo>
                <a:lnTo>
                  <a:pt x="306679" y="57797"/>
                </a:lnTo>
                <a:lnTo>
                  <a:pt x="299173" y="53136"/>
                </a:lnTo>
                <a:lnTo>
                  <a:pt x="297294" y="49022"/>
                </a:lnTo>
                <a:lnTo>
                  <a:pt x="297294" y="39154"/>
                </a:lnTo>
                <a:lnTo>
                  <a:pt x="315252" y="26670"/>
                </a:lnTo>
                <a:lnTo>
                  <a:pt x="329514" y="26670"/>
                </a:lnTo>
                <a:lnTo>
                  <a:pt x="329514" y="0"/>
                </a:lnTo>
                <a:lnTo>
                  <a:pt x="327888" y="0"/>
                </a:lnTo>
                <a:lnTo>
                  <a:pt x="306920" y="812"/>
                </a:lnTo>
                <a:lnTo>
                  <a:pt x="273342" y="20027"/>
                </a:lnTo>
                <a:lnTo>
                  <a:pt x="268401" y="43510"/>
                </a:lnTo>
                <a:lnTo>
                  <a:pt x="270154" y="56921"/>
                </a:lnTo>
                <a:lnTo>
                  <a:pt x="275437" y="67652"/>
                </a:lnTo>
                <a:lnTo>
                  <a:pt x="284238" y="75717"/>
                </a:lnTo>
                <a:lnTo>
                  <a:pt x="296570" y="81089"/>
                </a:lnTo>
                <a:lnTo>
                  <a:pt x="264160" y="143154"/>
                </a:lnTo>
                <a:lnTo>
                  <a:pt x="293928" y="143154"/>
                </a:lnTo>
                <a:lnTo>
                  <a:pt x="322694" y="85547"/>
                </a:lnTo>
                <a:lnTo>
                  <a:pt x="329514" y="85547"/>
                </a:lnTo>
                <a:lnTo>
                  <a:pt x="329514" y="143154"/>
                </a:lnTo>
                <a:lnTo>
                  <a:pt x="356768" y="143154"/>
                </a:lnTo>
                <a:lnTo>
                  <a:pt x="356768" y="85547"/>
                </a:lnTo>
                <a:lnTo>
                  <a:pt x="356768" y="58978"/>
                </a:lnTo>
                <a:lnTo>
                  <a:pt x="356768" y="26670"/>
                </a:lnTo>
                <a:lnTo>
                  <a:pt x="356768" y="0"/>
                </a:lnTo>
                <a:close/>
              </a:path>
              <a:path w="855979" h="165100">
                <a:moveTo>
                  <a:pt x="454469" y="12"/>
                </a:moveTo>
                <a:lnTo>
                  <a:pt x="375348" y="12"/>
                </a:lnTo>
                <a:lnTo>
                  <a:pt x="375348" y="26682"/>
                </a:lnTo>
                <a:lnTo>
                  <a:pt x="400748" y="26682"/>
                </a:lnTo>
                <a:lnTo>
                  <a:pt x="400748" y="143522"/>
                </a:lnTo>
                <a:lnTo>
                  <a:pt x="428383" y="143522"/>
                </a:lnTo>
                <a:lnTo>
                  <a:pt x="428383" y="26682"/>
                </a:lnTo>
                <a:lnTo>
                  <a:pt x="454469" y="26682"/>
                </a:lnTo>
                <a:lnTo>
                  <a:pt x="454469" y="12"/>
                </a:lnTo>
                <a:close/>
              </a:path>
              <a:path w="855979" h="165100">
                <a:moveTo>
                  <a:pt x="551395" y="12"/>
                </a:moveTo>
                <a:lnTo>
                  <a:pt x="473252" y="12"/>
                </a:lnTo>
                <a:lnTo>
                  <a:pt x="473252" y="143154"/>
                </a:lnTo>
                <a:lnTo>
                  <a:pt x="551395" y="143154"/>
                </a:lnTo>
                <a:lnTo>
                  <a:pt x="551395" y="116395"/>
                </a:lnTo>
                <a:lnTo>
                  <a:pt x="500303" y="116395"/>
                </a:lnTo>
                <a:lnTo>
                  <a:pt x="500303" y="78727"/>
                </a:lnTo>
                <a:lnTo>
                  <a:pt x="551395" y="78727"/>
                </a:lnTo>
                <a:lnTo>
                  <a:pt x="551395" y="52565"/>
                </a:lnTo>
                <a:lnTo>
                  <a:pt x="500303" y="52565"/>
                </a:lnTo>
                <a:lnTo>
                  <a:pt x="500303" y="26682"/>
                </a:lnTo>
                <a:lnTo>
                  <a:pt x="551395" y="26682"/>
                </a:lnTo>
                <a:lnTo>
                  <a:pt x="551395" y="12"/>
                </a:lnTo>
                <a:close/>
              </a:path>
              <a:path w="855979" h="165100">
                <a:moveTo>
                  <a:pt x="698576" y="143167"/>
                </a:moveTo>
                <a:lnTo>
                  <a:pt x="643509" y="25"/>
                </a:lnTo>
                <a:lnTo>
                  <a:pt x="615873" y="25"/>
                </a:lnTo>
                <a:lnTo>
                  <a:pt x="560616" y="143167"/>
                </a:lnTo>
                <a:lnTo>
                  <a:pt x="589534" y="143167"/>
                </a:lnTo>
                <a:lnTo>
                  <a:pt x="629831" y="37909"/>
                </a:lnTo>
                <a:lnTo>
                  <a:pt x="669467" y="143167"/>
                </a:lnTo>
                <a:lnTo>
                  <a:pt x="698576" y="143167"/>
                </a:lnTo>
                <a:close/>
              </a:path>
              <a:path w="855979" h="165100">
                <a:moveTo>
                  <a:pt x="804418" y="99568"/>
                </a:moveTo>
                <a:lnTo>
                  <a:pt x="803897" y="92075"/>
                </a:lnTo>
                <a:lnTo>
                  <a:pt x="802347" y="85128"/>
                </a:lnTo>
                <a:lnTo>
                  <a:pt x="799757" y="78752"/>
                </a:lnTo>
                <a:lnTo>
                  <a:pt x="799503" y="78346"/>
                </a:lnTo>
                <a:lnTo>
                  <a:pt x="796150" y="72948"/>
                </a:lnTo>
                <a:lnTo>
                  <a:pt x="790638" y="65582"/>
                </a:lnTo>
                <a:lnTo>
                  <a:pt x="784098" y="60591"/>
                </a:lnTo>
                <a:lnTo>
                  <a:pt x="777468" y="58293"/>
                </a:lnTo>
                <a:lnTo>
                  <a:pt x="777468" y="98691"/>
                </a:lnTo>
                <a:lnTo>
                  <a:pt x="777468" y="105435"/>
                </a:lnTo>
                <a:lnTo>
                  <a:pt x="775550" y="110210"/>
                </a:lnTo>
                <a:lnTo>
                  <a:pt x="767905" y="115785"/>
                </a:lnTo>
                <a:lnTo>
                  <a:pt x="760336" y="117182"/>
                </a:lnTo>
                <a:lnTo>
                  <a:pt x="742238" y="117182"/>
                </a:lnTo>
                <a:lnTo>
                  <a:pt x="742238" y="78346"/>
                </a:lnTo>
                <a:lnTo>
                  <a:pt x="747877" y="78346"/>
                </a:lnTo>
                <a:lnTo>
                  <a:pt x="760818" y="79629"/>
                </a:lnTo>
                <a:lnTo>
                  <a:pt x="770064" y="83439"/>
                </a:lnTo>
                <a:lnTo>
                  <a:pt x="775614" y="89801"/>
                </a:lnTo>
                <a:lnTo>
                  <a:pt x="777468" y="98691"/>
                </a:lnTo>
                <a:lnTo>
                  <a:pt x="777468" y="58293"/>
                </a:lnTo>
                <a:lnTo>
                  <a:pt x="748169" y="54013"/>
                </a:lnTo>
                <a:lnTo>
                  <a:pt x="742238" y="54013"/>
                </a:lnTo>
                <a:lnTo>
                  <a:pt x="742238" y="12"/>
                </a:lnTo>
                <a:lnTo>
                  <a:pt x="714984" y="12"/>
                </a:lnTo>
                <a:lnTo>
                  <a:pt x="714984" y="143167"/>
                </a:lnTo>
                <a:lnTo>
                  <a:pt x="755078" y="143167"/>
                </a:lnTo>
                <a:lnTo>
                  <a:pt x="762812" y="142913"/>
                </a:lnTo>
                <a:lnTo>
                  <a:pt x="797318" y="124472"/>
                </a:lnTo>
                <a:lnTo>
                  <a:pt x="801128" y="117182"/>
                </a:lnTo>
                <a:lnTo>
                  <a:pt x="802640" y="113144"/>
                </a:lnTo>
                <a:lnTo>
                  <a:pt x="803973" y="106641"/>
                </a:lnTo>
                <a:lnTo>
                  <a:pt x="804418" y="99568"/>
                </a:lnTo>
                <a:close/>
              </a:path>
              <a:path w="855979" h="165100">
                <a:moveTo>
                  <a:pt x="855802" y="80022"/>
                </a:moveTo>
                <a:lnTo>
                  <a:pt x="828167" y="80022"/>
                </a:lnTo>
                <a:lnTo>
                  <a:pt x="828167" y="143522"/>
                </a:lnTo>
                <a:lnTo>
                  <a:pt x="855802" y="143522"/>
                </a:lnTo>
                <a:lnTo>
                  <a:pt x="855802" y="80022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 descr=""/>
          <p:cNvSpPr/>
          <p:nvPr/>
        </p:nvSpPr>
        <p:spPr>
          <a:xfrm>
            <a:off x="9455328" y="5459044"/>
            <a:ext cx="646430" cy="150495"/>
          </a:xfrm>
          <a:custGeom>
            <a:avLst/>
            <a:gdLst/>
            <a:ahLst/>
            <a:cxnLst/>
            <a:rect l="l" t="t" r="r" b="b"/>
            <a:pathLst>
              <a:path w="646429" h="150495">
                <a:moveTo>
                  <a:pt x="102958" y="3619"/>
                </a:moveTo>
                <a:lnTo>
                  <a:pt x="75412" y="3619"/>
                </a:lnTo>
                <a:lnTo>
                  <a:pt x="75412" y="58229"/>
                </a:lnTo>
                <a:lnTo>
                  <a:pt x="27635" y="58229"/>
                </a:lnTo>
                <a:lnTo>
                  <a:pt x="27635" y="3619"/>
                </a:lnTo>
                <a:lnTo>
                  <a:pt x="0" y="3619"/>
                </a:lnTo>
                <a:lnTo>
                  <a:pt x="0" y="58229"/>
                </a:lnTo>
                <a:lnTo>
                  <a:pt x="0" y="83629"/>
                </a:lnTo>
                <a:lnTo>
                  <a:pt x="75412" y="83629"/>
                </a:lnTo>
                <a:lnTo>
                  <a:pt x="75412" y="147129"/>
                </a:lnTo>
                <a:lnTo>
                  <a:pt x="102958" y="147129"/>
                </a:lnTo>
                <a:lnTo>
                  <a:pt x="102958" y="83629"/>
                </a:lnTo>
                <a:lnTo>
                  <a:pt x="102958" y="58229"/>
                </a:lnTo>
                <a:lnTo>
                  <a:pt x="102958" y="3619"/>
                </a:lnTo>
                <a:close/>
              </a:path>
              <a:path w="646429" h="150495">
                <a:moveTo>
                  <a:pt x="277355" y="75615"/>
                </a:moveTo>
                <a:lnTo>
                  <a:pt x="275983" y="60413"/>
                </a:lnTo>
                <a:lnTo>
                  <a:pt x="271894" y="46405"/>
                </a:lnTo>
                <a:lnTo>
                  <a:pt x="265061" y="33604"/>
                </a:lnTo>
                <a:lnTo>
                  <a:pt x="259334" y="26670"/>
                </a:lnTo>
                <a:lnTo>
                  <a:pt x="255498" y="22009"/>
                </a:lnTo>
                <a:lnTo>
                  <a:pt x="250088" y="17475"/>
                </a:lnTo>
                <a:lnTo>
                  <a:pt x="250088" y="75615"/>
                </a:lnTo>
                <a:lnTo>
                  <a:pt x="249250" y="85293"/>
                </a:lnTo>
                <a:lnTo>
                  <a:pt x="221386" y="120497"/>
                </a:lnTo>
                <a:lnTo>
                  <a:pt x="203454" y="123990"/>
                </a:lnTo>
                <a:lnTo>
                  <a:pt x="195122" y="123317"/>
                </a:lnTo>
                <a:lnTo>
                  <a:pt x="160261" y="96901"/>
                </a:lnTo>
                <a:lnTo>
                  <a:pt x="156006" y="75615"/>
                </a:lnTo>
                <a:lnTo>
                  <a:pt x="156832" y="65608"/>
                </a:lnTo>
                <a:lnTo>
                  <a:pt x="184670" y="30137"/>
                </a:lnTo>
                <a:lnTo>
                  <a:pt x="202958" y="26670"/>
                </a:lnTo>
                <a:lnTo>
                  <a:pt x="212420" y="27559"/>
                </a:lnTo>
                <a:lnTo>
                  <a:pt x="246672" y="56565"/>
                </a:lnTo>
                <a:lnTo>
                  <a:pt x="250088" y="75615"/>
                </a:lnTo>
                <a:lnTo>
                  <a:pt x="250088" y="17475"/>
                </a:lnTo>
                <a:lnTo>
                  <a:pt x="244030" y="12382"/>
                </a:lnTo>
                <a:lnTo>
                  <a:pt x="231495" y="5511"/>
                </a:lnTo>
                <a:lnTo>
                  <a:pt x="217906" y="1384"/>
                </a:lnTo>
                <a:lnTo>
                  <a:pt x="203250" y="0"/>
                </a:lnTo>
                <a:lnTo>
                  <a:pt x="193382" y="635"/>
                </a:lnTo>
                <a:lnTo>
                  <a:pt x="157581" y="15570"/>
                </a:lnTo>
                <a:lnTo>
                  <a:pt x="134150" y="46202"/>
                </a:lnTo>
                <a:lnTo>
                  <a:pt x="128562" y="75133"/>
                </a:lnTo>
                <a:lnTo>
                  <a:pt x="129882" y="89954"/>
                </a:lnTo>
                <a:lnTo>
                  <a:pt x="149885" y="128066"/>
                </a:lnTo>
                <a:lnTo>
                  <a:pt x="188010" y="148971"/>
                </a:lnTo>
                <a:lnTo>
                  <a:pt x="203454" y="150355"/>
                </a:lnTo>
                <a:lnTo>
                  <a:pt x="218262" y="149009"/>
                </a:lnTo>
                <a:lnTo>
                  <a:pt x="231914" y="144945"/>
                </a:lnTo>
                <a:lnTo>
                  <a:pt x="244424" y="138163"/>
                </a:lnTo>
                <a:lnTo>
                  <a:pt x="255790" y="128663"/>
                </a:lnTo>
                <a:lnTo>
                  <a:pt x="259638" y="123990"/>
                </a:lnTo>
                <a:lnTo>
                  <a:pt x="265214" y="117221"/>
                </a:lnTo>
                <a:lnTo>
                  <a:pt x="271957" y="104559"/>
                </a:lnTo>
                <a:lnTo>
                  <a:pt x="275996" y="90690"/>
                </a:lnTo>
                <a:lnTo>
                  <a:pt x="277355" y="75615"/>
                </a:lnTo>
                <a:close/>
              </a:path>
              <a:path w="646429" h="150495">
                <a:moveTo>
                  <a:pt x="434619" y="28765"/>
                </a:moveTo>
                <a:lnTo>
                  <a:pt x="398056" y="4216"/>
                </a:lnTo>
                <a:lnTo>
                  <a:pt x="372237" y="0"/>
                </a:lnTo>
                <a:lnTo>
                  <a:pt x="361988" y="635"/>
                </a:lnTo>
                <a:lnTo>
                  <a:pt x="324853" y="15595"/>
                </a:lnTo>
                <a:lnTo>
                  <a:pt x="298361" y="54737"/>
                </a:lnTo>
                <a:lnTo>
                  <a:pt x="295948" y="74942"/>
                </a:lnTo>
                <a:lnTo>
                  <a:pt x="297268" y="90754"/>
                </a:lnTo>
                <a:lnTo>
                  <a:pt x="317207" y="129197"/>
                </a:lnTo>
                <a:lnTo>
                  <a:pt x="355917" y="149034"/>
                </a:lnTo>
                <a:lnTo>
                  <a:pt x="371856" y="150355"/>
                </a:lnTo>
                <a:lnTo>
                  <a:pt x="380644" y="149987"/>
                </a:lnTo>
                <a:lnTo>
                  <a:pt x="418604" y="136029"/>
                </a:lnTo>
                <a:lnTo>
                  <a:pt x="409803" y="109029"/>
                </a:lnTo>
                <a:lnTo>
                  <a:pt x="404279" y="113512"/>
                </a:lnTo>
                <a:lnTo>
                  <a:pt x="398995" y="117094"/>
                </a:lnTo>
                <a:lnTo>
                  <a:pt x="393979" y="119748"/>
                </a:lnTo>
                <a:lnTo>
                  <a:pt x="387426" y="122707"/>
                </a:lnTo>
                <a:lnTo>
                  <a:pt x="380199" y="124193"/>
                </a:lnTo>
                <a:lnTo>
                  <a:pt x="372287" y="124193"/>
                </a:lnTo>
                <a:lnTo>
                  <a:pt x="333552" y="107823"/>
                </a:lnTo>
                <a:lnTo>
                  <a:pt x="323189" y="74993"/>
                </a:lnTo>
                <a:lnTo>
                  <a:pt x="324065" y="65125"/>
                </a:lnTo>
                <a:lnTo>
                  <a:pt x="352907" y="29895"/>
                </a:lnTo>
                <a:lnTo>
                  <a:pt x="371805" y="26390"/>
                </a:lnTo>
                <a:lnTo>
                  <a:pt x="383654" y="27686"/>
                </a:lnTo>
                <a:lnTo>
                  <a:pt x="394893" y="31534"/>
                </a:lnTo>
                <a:lnTo>
                  <a:pt x="405536" y="37947"/>
                </a:lnTo>
                <a:lnTo>
                  <a:pt x="415569" y="46939"/>
                </a:lnTo>
                <a:lnTo>
                  <a:pt x="434619" y="28765"/>
                </a:lnTo>
                <a:close/>
              </a:path>
              <a:path w="646429" h="150495">
                <a:moveTo>
                  <a:pt x="523468" y="3619"/>
                </a:moveTo>
                <a:lnTo>
                  <a:pt x="444347" y="3619"/>
                </a:lnTo>
                <a:lnTo>
                  <a:pt x="444347" y="30289"/>
                </a:lnTo>
                <a:lnTo>
                  <a:pt x="469747" y="30289"/>
                </a:lnTo>
                <a:lnTo>
                  <a:pt x="469747" y="147129"/>
                </a:lnTo>
                <a:lnTo>
                  <a:pt x="497382" y="147129"/>
                </a:lnTo>
                <a:lnTo>
                  <a:pt x="497382" y="30289"/>
                </a:lnTo>
                <a:lnTo>
                  <a:pt x="523468" y="30289"/>
                </a:lnTo>
                <a:lnTo>
                  <a:pt x="523468" y="3619"/>
                </a:lnTo>
                <a:close/>
              </a:path>
              <a:path w="646429" h="150495">
                <a:moveTo>
                  <a:pt x="646379" y="3619"/>
                </a:moveTo>
                <a:lnTo>
                  <a:pt x="623404" y="3619"/>
                </a:lnTo>
                <a:lnTo>
                  <a:pt x="569302" y="96164"/>
                </a:lnTo>
                <a:lnTo>
                  <a:pt x="569302" y="3619"/>
                </a:lnTo>
                <a:lnTo>
                  <a:pt x="542061" y="3619"/>
                </a:lnTo>
                <a:lnTo>
                  <a:pt x="542061" y="146761"/>
                </a:lnTo>
                <a:lnTo>
                  <a:pt x="565746" y="146761"/>
                </a:lnTo>
                <a:lnTo>
                  <a:pt x="619125" y="57137"/>
                </a:lnTo>
                <a:lnTo>
                  <a:pt x="619125" y="146761"/>
                </a:lnTo>
                <a:lnTo>
                  <a:pt x="646379" y="146761"/>
                </a:lnTo>
                <a:lnTo>
                  <a:pt x="646379" y="3619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1" name="object 301" descr=""/>
          <p:cNvGrpSpPr/>
          <p:nvPr/>
        </p:nvGrpSpPr>
        <p:grpSpPr>
          <a:xfrm>
            <a:off x="8138090" y="5216671"/>
            <a:ext cx="421005" cy="421005"/>
            <a:chOff x="8138090" y="5216671"/>
            <a:chExt cx="421005" cy="421005"/>
          </a:xfrm>
        </p:grpSpPr>
        <p:pic>
          <p:nvPicPr>
            <p:cNvPr id="302" name="object 302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151608" y="5230203"/>
              <a:ext cx="393699" cy="393687"/>
            </a:xfrm>
            <a:prstGeom prst="rect">
              <a:avLst/>
            </a:prstGeom>
          </p:spPr>
        </p:pic>
        <p:sp>
          <p:nvSpPr>
            <p:cNvPr id="303" name="object 303" descr=""/>
            <p:cNvSpPr/>
            <p:nvPr/>
          </p:nvSpPr>
          <p:spPr>
            <a:xfrm>
              <a:off x="8151609" y="52301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4" name="object 304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5198" y="5316816"/>
              <a:ext cx="169621" cy="212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69925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0"/>
              <a:ext cx="862012" cy="8062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457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38428"/>
              <a:ext cx="864057" cy="8320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471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2605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16690"/>
              <a:ext cx="861250" cy="817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1123"/>
              <a:ext cx="859002" cy="816457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56888" y="184924"/>
            <a:ext cx="1651000" cy="1504315"/>
            <a:chOff x="456888" y="184924"/>
            <a:chExt cx="1651000" cy="1504315"/>
          </a:xfrm>
        </p:grpSpPr>
        <p:sp>
          <p:nvSpPr>
            <p:cNvPr id="13" name="object 13" descr=""/>
            <p:cNvSpPr/>
            <p:nvPr/>
          </p:nvSpPr>
          <p:spPr>
            <a:xfrm>
              <a:off x="612686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927" y="398106"/>
              <a:ext cx="1007986" cy="100798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243558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08581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83728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54481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85967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60580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6492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18000" y="800102"/>
            <a:ext cx="5036667" cy="5036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95915" y="3153664"/>
            <a:ext cx="2110105" cy="0"/>
          </a:xfrm>
          <a:custGeom>
            <a:avLst/>
            <a:gdLst/>
            <a:ahLst/>
            <a:cxnLst/>
            <a:rect l="l" t="t" r="r" b="b"/>
            <a:pathLst>
              <a:path w="2110104" h="0">
                <a:moveTo>
                  <a:pt x="2109495" y="0"/>
                </a:moveTo>
                <a:lnTo>
                  <a:pt x="0" y="0"/>
                </a:lnTo>
              </a:path>
            </a:pathLst>
          </a:custGeom>
          <a:ln w="7274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882865" y="509727"/>
            <a:ext cx="10109200" cy="4807585"/>
            <a:chOff x="882865" y="509727"/>
            <a:chExt cx="10109200" cy="4807585"/>
          </a:xfrm>
        </p:grpSpPr>
        <p:sp>
          <p:nvSpPr>
            <p:cNvPr id="4" name="object 4" descr=""/>
            <p:cNvSpPr/>
            <p:nvPr/>
          </p:nvSpPr>
          <p:spPr>
            <a:xfrm>
              <a:off x="3695915" y="5160263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 h="0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33665" y="1265440"/>
              <a:ext cx="4000500" cy="4000500"/>
            </a:xfrm>
            <a:custGeom>
              <a:avLst/>
              <a:gdLst/>
              <a:ahLst/>
              <a:cxnLst/>
              <a:rect l="l" t="t" r="r" b="b"/>
              <a:pathLst>
                <a:path w="4000500" h="4000500">
                  <a:moveTo>
                    <a:pt x="4000500" y="2000250"/>
                  </a:moveTo>
                  <a:lnTo>
                    <a:pt x="3999921" y="2048848"/>
                  </a:lnTo>
                  <a:lnTo>
                    <a:pt x="3998193" y="2097163"/>
                  </a:lnTo>
                  <a:lnTo>
                    <a:pt x="3995329" y="2145179"/>
                  </a:lnTo>
                  <a:lnTo>
                    <a:pt x="3991343" y="2192885"/>
                  </a:lnTo>
                  <a:lnTo>
                    <a:pt x="3986247" y="2240267"/>
                  </a:lnTo>
                  <a:lnTo>
                    <a:pt x="3980054" y="2287313"/>
                  </a:lnTo>
                  <a:lnTo>
                    <a:pt x="3972778" y="2334008"/>
                  </a:lnTo>
                  <a:lnTo>
                    <a:pt x="3964432" y="2380341"/>
                  </a:lnTo>
                  <a:lnTo>
                    <a:pt x="3955028" y="2426297"/>
                  </a:lnTo>
                  <a:lnTo>
                    <a:pt x="3944581" y="2471864"/>
                  </a:lnTo>
                  <a:lnTo>
                    <a:pt x="3933102" y="2517028"/>
                  </a:lnTo>
                  <a:lnTo>
                    <a:pt x="3920605" y="2561777"/>
                  </a:lnTo>
                  <a:lnTo>
                    <a:pt x="3907103" y="2606098"/>
                  </a:lnTo>
                  <a:lnTo>
                    <a:pt x="3892610" y="2649977"/>
                  </a:lnTo>
                  <a:lnTo>
                    <a:pt x="3877138" y="2693401"/>
                  </a:lnTo>
                  <a:lnTo>
                    <a:pt x="3860700" y="2736357"/>
                  </a:lnTo>
                  <a:lnTo>
                    <a:pt x="3843310" y="2778833"/>
                  </a:lnTo>
                  <a:lnTo>
                    <a:pt x="3824981" y="2820814"/>
                  </a:lnTo>
                  <a:lnTo>
                    <a:pt x="3805725" y="2862288"/>
                  </a:lnTo>
                  <a:lnTo>
                    <a:pt x="3785556" y="2903242"/>
                  </a:lnTo>
                  <a:lnTo>
                    <a:pt x="3764487" y="2943662"/>
                  </a:lnTo>
                  <a:lnTo>
                    <a:pt x="3742531" y="2983536"/>
                  </a:lnTo>
                  <a:lnTo>
                    <a:pt x="3719701" y="3022851"/>
                  </a:lnTo>
                  <a:lnTo>
                    <a:pt x="3696010" y="3061593"/>
                  </a:lnTo>
                  <a:lnTo>
                    <a:pt x="3671472" y="3099749"/>
                  </a:lnTo>
                  <a:lnTo>
                    <a:pt x="3646099" y="3137307"/>
                  </a:lnTo>
                  <a:lnTo>
                    <a:pt x="3619904" y="3174252"/>
                  </a:lnTo>
                  <a:lnTo>
                    <a:pt x="3592901" y="3210572"/>
                  </a:lnTo>
                  <a:lnTo>
                    <a:pt x="3565103" y="3246255"/>
                  </a:lnTo>
                  <a:lnTo>
                    <a:pt x="3536523" y="3281286"/>
                  </a:lnTo>
                  <a:lnTo>
                    <a:pt x="3507173" y="3315653"/>
                  </a:lnTo>
                  <a:lnTo>
                    <a:pt x="3477067" y="3349342"/>
                  </a:lnTo>
                  <a:lnTo>
                    <a:pt x="3446219" y="3382341"/>
                  </a:lnTo>
                  <a:lnTo>
                    <a:pt x="3414641" y="3414636"/>
                  </a:lnTo>
                  <a:lnTo>
                    <a:pt x="3382346" y="3446214"/>
                  </a:lnTo>
                  <a:lnTo>
                    <a:pt x="3349347" y="3477063"/>
                  </a:lnTo>
                  <a:lnTo>
                    <a:pt x="3315658" y="3507169"/>
                  </a:lnTo>
                  <a:lnTo>
                    <a:pt x="3281291" y="3536518"/>
                  </a:lnTo>
                  <a:lnTo>
                    <a:pt x="3246260" y="3565099"/>
                  </a:lnTo>
                  <a:lnTo>
                    <a:pt x="3210578" y="3592897"/>
                  </a:lnTo>
                  <a:lnTo>
                    <a:pt x="3174258" y="3619901"/>
                  </a:lnTo>
                  <a:lnTo>
                    <a:pt x="3137312" y="3646095"/>
                  </a:lnTo>
                  <a:lnTo>
                    <a:pt x="3099755" y="3671468"/>
                  </a:lnTo>
                  <a:lnTo>
                    <a:pt x="3061599" y="3696007"/>
                  </a:lnTo>
                  <a:lnTo>
                    <a:pt x="3022857" y="3719698"/>
                  </a:lnTo>
                  <a:lnTo>
                    <a:pt x="2983542" y="3742528"/>
                  </a:lnTo>
                  <a:lnTo>
                    <a:pt x="2943668" y="3764484"/>
                  </a:lnTo>
                  <a:lnTo>
                    <a:pt x="2903247" y="3785554"/>
                  </a:lnTo>
                  <a:lnTo>
                    <a:pt x="2862293" y="3805723"/>
                  </a:lnTo>
                  <a:lnTo>
                    <a:pt x="2820819" y="3824979"/>
                  </a:lnTo>
                  <a:lnTo>
                    <a:pt x="2778838" y="3843308"/>
                  </a:lnTo>
                  <a:lnTo>
                    <a:pt x="2736362" y="3860699"/>
                  </a:lnTo>
                  <a:lnTo>
                    <a:pt x="2693406" y="3877137"/>
                  </a:lnTo>
                  <a:lnTo>
                    <a:pt x="2649982" y="3892609"/>
                  </a:lnTo>
                  <a:lnTo>
                    <a:pt x="2606103" y="3907102"/>
                  </a:lnTo>
                  <a:lnTo>
                    <a:pt x="2561782" y="3920604"/>
                  </a:lnTo>
                  <a:lnTo>
                    <a:pt x="2517033" y="3933101"/>
                  </a:lnTo>
                  <a:lnTo>
                    <a:pt x="2471868" y="3944580"/>
                  </a:lnTo>
                  <a:lnTo>
                    <a:pt x="2426301" y="3955028"/>
                  </a:lnTo>
                  <a:lnTo>
                    <a:pt x="2380344" y="3964432"/>
                  </a:lnTo>
                  <a:lnTo>
                    <a:pt x="2334011" y="3972778"/>
                  </a:lnTo>
                  <a:lnTo>
                    <a:pt x="2287316" y="3980054"/>
                  </a:lnTo>
                  <a:lnTo>
                    <a:pt x="2240270" y="3986247"/>
                  </a:lnTo>
                  <a:lnTo>
                    <a:pt x="2192887" y="3991343"/>
                  </a:lnTo>
                  <a:lnTo>
                    <a:pt x="2145181" y="3995329"/>
                  </a:lnTo>
                  <a:lnTo>
                    <a:pt x="2097164" y="3998193"/>
                  </a:lnTo>
                  <a:lnTo>
                    <a:pt x="2048849" y="3999921"/>
                  </a:lnTo>
                  <a:lnTo>
                    <a:pt x="2000250" y="4000500"/>
                  </a:lnTo>
                  <a:lnTo>
                    <a:pt x="1951650" y="3999921"/>
                  </a:lnTo>
                  <a:lnTo>
                    <a:pt x="1903335" y="3998193"/>
                  </a:lnTo>
                  <a:lnTo>
                    <a:pt x="1855318" y="3995329"/>
                  </a:lnTo>
                  <a:lnTo>
                    <a:pt x="1807612" y="3991343"/>
                  </a:lnTo>
                  <a:lnTo>
                    <a:pt x="1760229" y="3986247"/>
                  </a:lnTo>
                  <a:lnTo>
                    <a:pt x="1713183" y="3980054"/>
                  </a:lnTo>
                  <a:lnTo>
                    <a:pt x="1666488" y="3972778"/>
                  </a:lnTo>
                  <a:lnTo>
                    <a:pt x="1620155" y="3964432"/>
                  </a:lnTo>
                  <a:lnTo>
                    <a:pt x="1574198" y="3955028"/>
                  </a:lnTo>
                  <a:lnTo>
                    <a:pt x="1528631" y="3944580"/>
                  </a:lnTo>
                  <a:lnTo>
                    <a:pt x="1483466" y="3933101"/>
                  </a:lnTo>
                  <a:lnTo>
                    <a:pt x="1438717" y="3920604"/>
                  </a:lnTo>
                  <a:lnTo>
                    <a:pt x="1394396" y="3907102"/>
                  </a:lnTo>
                  <a:lnTo>
                    <a:pt x="1350517" y="3892609"/>
                  </a:lnTo>
                  <a:lnTo>
                    <a:pt x="1307093" y="3877137"/>
                  </a:lnTo>
                  <a:lnTo>
                    <a:pt x="1264137" y="3860699"/>
                  </a:lnTo>
                  <a:lnTo>
                    <a:pt x="1221661" y="3843308"/>
                  </a:lnTo>
                  <a:lnTo>
                    <a:pt x="1179680" y="3824979"/>
                  </a:lnTo>
                  <a:lnTo>
                    <a:pt x="1138206" y="3805723"/>
                  </a:lnTo>
                  <a:lnTo>
                    <a:pt x="1097252" y="3785554"/>
                  </a:lnTo>
                  <a:lnTo>
                    <a:pt x="1056831" y="3764484"/>
                  </a:lnTo>
                  <a:lnTo>
                    <a:pt x="1016957" y="3742528"/>
                  </a:lnTo>
                  <a:lnTo>
                    <a:pt x="977642" y="3719698"/>
                  </a:lnTo>
                  <a:lnTo>
                    <a:pt x="938900" y="3696007"/>
                  </a:lnTo>
                  <a:lnTo>
                    <a:pt x="900744" y="3671468"/>
                  </a:lnTo>
                  <a:lnTo>
                    <a:pt x="863187" y="3646095"/>
                  </a:lnTo>
                  <a:lnTo>
                    <a:pt x="826241" y="3619901"/>
                  </a:lnTo>
                  <a:lnTo>
                    <a:pt x="789921" y="3592897"/>
                  </a:lnTo>
                  <a:lnTo>
                    <a:pt x="754239" y="3565099"/>
                  </a:lnTo>
                  <a:lnTo>
                    <a:pt x="719208" y="3536518"/>
                  </a:lnTo>
                  <a:lnTo>
                    <a:pt x="684841" y="3507169"/>
                  </a:lnTo>
                  <a:lnTo>
                    <a:pt x="651152" y="3477063"/>
                  </a:lnTo>
                  <a:lnTo>
                    <a:pt x="618153" y="3446214"/>
                  </a:lnTo>
                  <a:lnTo>
                    <a:pt x="585858" y="3414636"/>
                  </a:lnTo>
                  <a:lnTo>
                    <a:pt x="554280" y="3382341"/>
                  </a:lnTo>
                  <a:lnTo>
                    <a:pt x="523432" y="3349342"/>
                  </a:lnTo>
                  <a:lnTo>
                    <a:pt x="493326" y="3315653"/>
                  </a:lnTo>
                  <a:lnTo>
                    <a:pt x="463976" y="3281286"/>
                  </a:lnTo>
                  <a:lnTo>
                    <a:pt x="435396" y="3246255"/>
                  </a:lnTo>
                  <a:lnTo>
                    <a:pt x="407598" y="3210572"/>
                  </a:lnTo>
                  <a:lnTo>
                    <a:pt x="380595" y="3174252"/>
                  </a:lnTo>
                  <a:lnTo>
                    <a:pt x="354400" y="3137307"/>
                  </a:lnTo>
                  <a:lnTo>
                    <a:pt x="329027" y="3099749"/>
                  </a:lnTo>
                  <a:lnTo>
                    <a:pt x="304489" y="3061593"/>
                  </a:lnTo>
                  <a:lnTo>
                    <a:pt x="280798" y="3022851"/>
                  </a:lnTo>
                  <a:lnTo>
                    <a:pt x="257968" y="2983536"/>
                  </a:lnTo>
                  <a:lnTo>
                    <a:pt x="236012" y="2943662"/>
                  </a:lnTo>
                  <a:lnTo>
                    <a:pt x="214943" y="2903242"/>
                  </a:lnTo>
                  <a:lnTo>
                    <a:pt x="194774" y="2862288"/>
                  </a:lnTo>
                  <a:lnTo>
                    <a:pt x="175518" y="2820814"/>
                  </a:lnTo>
                  <a:lnTo>
                    <a:pt x="157189" y="2778833"/>
                  </a:lnTo>
                  <a:lnTo>
                    <a:pt x="139799" y="2736357"/>
                  </a:lnTo>
                  <a:lnTo>
                    <a:pt x="123361" y="2693401"/>
                  </a:lnTo>
                  <a:lnTo>
                    <a:pt x="107889" y="2649977"/>
                  </a:lnTo>
                  <a:lnTo>
                    <a:pt x="93396" y="2606098"/>
                  </a:lnTo>
                  <a:lnTo>
                    <a:pt x="79894" y="2561777"/>
                  </a:lnTo>
                  <a:lnTo>
                    <a:pt x="67397" y="2517028"/>
                  </a:lnTo>
                  <a:lnTo>
                    <a:pt x="55918" y="2471864"/>
                  </a:lnTo>
                  <a:lnTo>
                    <a:pt x="45471" y="2426297"/>
                  </a:lnTo>
                  <a:lnTo>
                    <a:pt x="36067" y="2380341"/>
                  </a:lnTo>
                  <a:lnTo>
                    <a:pt x="27721" y="2334008"/>
                  </a:lnTo>
                  <a:lnTo>
                    <a:pt x="20445" y="2287313"/>
                  </a:lnTo>
                  <a:lnTo>
                    <a:pt x="14252" y="2240267"/>
                  </a:lnTo>
                  <a:lnTo>
                    <a:pt x="9156" y="2192885"/>
                  </a:lnTo>
                  <a:lnTo>
                    <a:pt x="5170" y="2145179"/>
                  </a:lnTo>
                  <a:lnTo>
                    <a:pt x="2306" y="2097163"/>
                  </a:lnTo>
                  <a:lnTo>
                    <a:pt x="578" y="2048848"/>
                  </a:lnTo>
                  <a:lnTo>
                    <a:pt x="0" y="2000250"/>
                  </a:lnTo>
                  <a:lnTo>
                    <a:pt x="578" y="1951650"/>
                  </a:lnTo>
                  <a:lnTo>
                    <a:pt x="2306" y="1903335"/>
                  </a:lnTo>
                  <a:lnTo>
                    <a:pt x="5170" y="1855318"/>
                  </a:lnTo>
                  <a:lnTo>
                    <a:pt x="9156" y="1807612"/>
                  </a:lnTo>
                  <a:lnTo>
                    <a:pt x="14252" y="1760229"/>
                  </a:lnTo>
                  <a:lnTo>
                    <a:pt x="20445" y="1713183"/>
                  </a:lnTo>
                  <a:lnTo>
                    <a:pt x="27721" y="1666488"/>
                  </a:lnTo>
                  <a:lnTo>
                    <a:pt x="36067" y="1620155"/>
                  </a:lnTo>
                  <a:lnTo>
                    <a:pt x="45471" y="1574198"/>
                  </a:lnTo>
                  <a:lnTo>
                    <a:pt x="55918" y="1528631"/>
                  </a:lnTo>
                  <a:lnTo>
                    <a:pt x="67397" y="1483466"/>
                  </a:lnTo>
                  <a:lnTo>
                    <a:pt x="79894" y="1438717"/>
                  </a:lnTo>
                  <a:lnTo>
                    <a:pt x="93396" y="1394396"/>
                  </a:lnTo>
                  <a:lnTo>
                    <a:pt x="107889" y="1350517"/>
                  </a:lnTo>
                  <a:lnTo>
                    <a:pt x="123361" y="1307093"/>
                  </a:lnTo>
                  <a:lnTo>
                    <a:pt x="139799" y="1264137"/>
                  </a:lnTo>
                  <a:lnTo>
                    <a:pt x="157189" y="1221661"/>
                  </a:lnTo>
                  <a:lnTo>
                    <a:pt x="175518" y="1179680"/>
                  </a:lnTo>
                  <a:lnTo>
                    <a:pt x="194774" y="1138206"/>
                  </a:lnTo>
                  <a:lnTo>
                    <a:pt x="214943" y="1097252"/>
                  </a:lnTo>
                  <a:lnTo>
                    <a:pt x="236012" y="1056831"/>
                  </a:lnTo>
                  <a:lnTo>
                    <a:pt x="257968" y="1016957"/>
                  </a:lnTo>
                  <a:lnTo>
                    <a:pt x="280798" y="977642"/>
                  </a:lnTo>
                  <a:lnTo>
                    <a:pt x="304489" y="938900"/>
                  </a:lnTo>
                  <a:lnTo>
                    <a:pt x="329027" y="900744"/>
                  </a:lnTo>
                  <a:lnTo>
                    <a:pt x="354400" y="863187"/>
                  </a:lnTo>
                  <a:lnTo>
                    <a:pt x="380595" y="826241"/>
                  </a:lnTo>
                  <a:lnTo>
                    <a:pt x="407598" y="789921"/>
                  </a:lnTo>
                  <a:lnTo>
                    <a:pt x="435396" y="754239"/>
                  </a:lnTo>
                  <a:lnTo>
                    <a:pt x="463976" y="719208"/>
                  </a:lnTo>
                  <a:lnTo>
                    <a:pt x="493326" y="684841"/>
                  </a:lnTo>
                  <a:lnTo>
                    <a:pt x="523432" y="651152"/>
                  </a:lnTo>
                  <a:lnTo>
                    <a:pt x="554280" y="618153"/>
                  </a:lnTo>
                  <a:lnTo>
                    <a:pt x="585858" y="585858"/>
                  </a:lnTo>
                  <a:lnTo>
                    <a:pt x="618153" y="554280"/>
                  </a:lnTo>
                  <a:lnTo>
                    <a:pt x="651152" y="523432"/>
                  </a:lnTo>
                  <a:lnTo>
                    <a:pt x="684841" y="493326"/>
                  </a:lnTo>
                  <a:lnTo>
                    <a:pt x="719208" y="463976"/>
                  </a:lnTo>
                  <a:lnTo>
                    <a:pt x="754239" y="435396"/>
                  </a:lnTo>
                  <a:lnTo>
                    <a:pt x="789921" y="407598"/>
                  </a:lnTo>
                  <a:lnTo>
                    <a:pt x="826241" y="380595"/>
                  </a:lnTo>
                  <a:lnTo>
                    <a:pt x="863187" y="354400"/>
                  </a:lnTo>
                  <a:lnTo>
                    <a:pt x="900744" y="329027"/>
                  </a:lnTo>
                  <a:lnTo>
                    <a:pt x="938900" y="304489"/>
                  </a:lnTo>
                  <a:lnTo>
                    <a:pt x="977642" y="280798"/>
                  </a:lnTo>
                  <a:lnTo>
                    <a:pt x="1016957" y="257968"/>
                  </a:lnTo>
                  <a:lnTo>
                    <a:pt x="1056831" y="236012"/>
                  </a:lnTo>
                  <a:lnTo>
                    <a:pt x="1097252" y="214943"/>
                  </a:lnTo>
                  <a:lnTo>
                    <a:pt x="1138206" y="194774"/>
                  </a:lnTo>
                  <a:lnTo>
                    <a:pt x="1179680" y="175518"/>
                  </a:lnTo>
                  <a:lnTo>
                    <a:pt x="1221661" y="157189"/>
                  </a:lnTo>
                  <a:lnTo>
                    <a:pt x="1264137" y="139799"/>
                  </a:lnTo>
                  <a:lnTo>
                    <a:pt x="1307093" y="123361"/>
                  </a:lnTo>
                  <a:lnTo>
                    <a:pt x="1350517" y="107889"/>
                  </a:lnTo>
                  <a:lnTo>
                    <a:pt x="1394396" y="93396"/>
                  </a:lnTo>
                  <a:lnTo>
                    <a:pt x="1438717" y="79894"/>
                  </a:lnTo>
                  <a:lnTo>
                    <a:pt x="1483466" y="67397"/>
                  </a:lnTo>
                  <a:lnTo>
                    <a:pt x="1528631" y="55918"/>
                  </a:lnTo>
                  <a:lnTo>
                    <a:pt x="1574198" y="45471"/>
                  </a:lnTo>
                  <a:lnTo>
                    <a:pt x="1620155" y="36067"/>
                  </a:lnTo>
                  <a:lnTo>
                    <a:pt x="1666488" y="27721"/>
                  </a:lnTo>
                  <a:lnTo>
                    <a:pt x="1713183" y="20445"/>
                  </a:lnTo>
                  <a:lnTo>
                    <a:pt x="1760229" y="14252"/>
                  </a:lnTo>
                  <a:lnTo>
                    <a:pt x="1807612" y="9156"/>
                  </a:lnTo>
                  <a:lnTo>
                    <a:pt x="1855318" y="5170"/>
                  </a:lnTo>
                  <a:lnTo>
                    <a:pt x="1903335" y="2306"/>
                  </a:lnTo>
                  <a:lnTo>
                    <a:pt x="1951650" y="578"/>
                  </a:lnTo>
                  <a:lnTo>
                    <a:pt x="2000250" y="0"/>
                  </a:lnTo>
                  <a:lnTo>
                    <a:pt x="2048849" y="578"/>
                  </a:lnTo>
                  <a:lnTo>
                    <a:pt x="2097164" y="2306"/>
                  </a:lnTo>
                  <a:lnTo>
                    <a:pt x="2145181" y="5170"/>
                  </a:lnTo>
                  <a:lnTo>
                    <a:pt x="2192887" y="9156"/>
                  </a:lnTo>
                  <a:lnTo>
                    <a:pt x="2240270" y="14252"/>
                  </a:lnTo>
                  <a:lnTo>
                    <a:pt x="2287316" y="20445"/>
                  </a:lnTo>
                  <a:lnTo>
                    <a:pt x="2334011" y="27721"/>
                  </a:lnTo>
                  <a:lnTo>
                    <a:pt x="2380344" y="36067"/>
                  </a:lnTo>
                  <a:lnTo>
                    <a:pt x="2426301" y="45471"/>
                  </a:lnTo>
                  <a:lnTo>
                    <a:pt x="2471868" y="55918"/>
                  </a:lnTo>
                  <a:lnTo>
                    <a:pt x="2517033" y="67397"/>
                  </a:lnTo>
                  <a:lnTo>
                    <a:pt x="2561782" y="79894"/>
                  </a:lnTo>
                  <a:lnTo>
                    <a:pt x="2606103" y="93396"/>
                  </a:lnTo>
                  <a:lnTo>
                    <a:pt x="2649982" y="107889"/>
                  </a:lnTo>
                  <a:lnTo>
                    <a:pt x="2693406" y="123361"/>
                  </a:lnTo>
                  <a:lnTo>
                    <a:pt x="2736362" y="139799"/>
                  </a:lnTo>
                  <a:lnTo>
                    <a:pt x="2778838" y="157189"/>
                  </a:lnTo>
                  <a:lnTo>
                    <a:pt x="2820819" y="175518"/>
                  </a:lnTo>
                  <a:lnTo>
                    <a:pt x="2862293" y="194774"/>
                  </a:lnTo>
                  <a:lnTo>
                    <a:pt x="2903247" y="214943"/>
                  </a:lnTo>
                  <a:lnTo>
                    <a:pt x="2943668" y="236012"/>
                  </a:lnTo>
                  <a:lnTo>
                    <a:pt x="2983542" y="257968"/>
                  </a:lnTo>
                  <a:lnTo>
                    <a:pt x="3022857" y="280798"/>
                  </a:lnTo>
                  <a:lnTo>
                    <a:pt x="3061599" y="304489"/>
                  </a:lnTo>
                  <a:lnTo>
                    <a:pt x="3099755" y="329027"/>
                  </a:lnTo>
                  <a:lnTo>
                    <a:pt x="3137312" y="354400"/>
                  </a:lnTo>
                  <a:lnTo>
                    <a:pt x="3174258" y="380595"/>
                  </a:lnTo>
                  <a:lnTo>
                    <a:pt x="3210578" y="407598"/>
                  </a:lnTo>
                  <a:lnTo>
                    <a:pt x="3246260" y="435396"/>
                  </a:lnTo>
                  <a:lnTo>
                    <a:pt x="3281291" y="463976"/>
                  </a:lnTo>
                  <a:lnTo>
                    <a:pt x="3315658" y="493326"/>
                  </a:lnTo>
                  <a:lnTo>
                    <a:pt x="3349347" y="523432"/>
                  </a:lnTo>
                  <a:lnTo>
                    <a:pt x="3382346" y="554280"/>
                  </a:lnTo>
                  <a:lnTo>
                    <a:pt x="3414641" y="585858"/>
                  </a:lnTo>
                  <a:lnTo>
                    <a:pt x="3446219" y="618153"/>
                  </a:lnTo>
                  <a:lnTo>
                    <a:pt x="3477067" y="651152"/>
                  </a:lnTo>
                  <a:lnTo>
                    <a:pt x="3507173" y="684841"/>
                  </a:lnTo>
                  <a:lnTo>
                    <a:pt x="3536523" y="719208"/>
                  </a:lnTo>
                  <a:lnTo>
                    <a:pt x="3565103" y="754239"/>
                  </a:lnTo>
                  <a:lnTo>
                    <a:pt x="3592901" y="789921"/>
                  </a:lnTo>
                  <a:lnTo>
                    <a:pt x="3619904" y="826241"/>
                  </a:lnTo>
                  <a:lnTo>
                    <a:pt x="3646099" y="863187"/>
                  </a:lnTo>
                  <a:lnTo>
                    <a:pt x="3671472" y="900744"/>
                  </a:lnTo>
                  <a:lnTo>
                    <a:pt x="3696010" y="938900"/>
                  </a:lnTo>
                  <a:lnTo>
                    <a:pt x="3719701" y="977642"/>
                  </a:lnTo>
                  <a:lnTo>
                    <a:pt x="3742531" y="1016957"/>
                  </a:lnTo>
                  <a:lnTo>
                    <a:pt x="3764487" y="1056831"/>
                  </a:lnTo>
                  <a:lnTo>
                    <a:pt x="3785556" y="1097252"/>
                  </a:lnTo>
                  <a:lnTo>
                    <a:pt x="3805725" y="1138206"/>
                  </a:lnTo>
                  <a:lnTo>
                    <a:pt x="3824981" y="1179680"/>
                  </a:lnTo>
                  <a:lnTo>
                    <a:pt x="3843310" y="1221661"/>
                  </a:lnTo>
                  <a:lnTo>
                    <a:pt x="3860700" y="1264137"/>
                  </a:lnTo>
                  <a:lnTo>
                    <a:pt x="3877138" y="1307093"/>
                  </a:lnTo>
                  <a:lnTo>
                    <a:pt x="3892610" y="1350517"/>
                  </a:lnTo>
                  <a:lnTo>
                    <a:pt x="3907103" y="1394396"/>
                  </a:lnTo>
                  <a:lnTo>
                    <a:pt x="3920605" y="1438717"/>
                  </a:lnTo>
                  <a:lnTo>
                    <a:pt x="3933102" y="1483466"/>
                  </a:lnTo>
                  <a:lnTo>
                    <a:pt x="3944581" y="1528631"/>
                  </a:lnTo>
                  <a:lnTo>
                    <a:pt x="3955028" y="1574198"/>
                  </a:lnTo>
                  <a:lnTo>
                    <a:pt x="3964432" y="1620155"/>
                  </a:lnTo>
                  <a:lnTo>
                    <a:pt x="3972778" y="1666488"/>
                  </a:lnTo>
                  <a:lnTo>
                    <a:pt x="3980054" y="1713183"/>
                  </a:lnTo>
                  <a:lnTo>
                    <a:pt x="3986247" y="1760229"/>
                  </a:lnTo>
                  <a:lnTo>
                    <a:pt x="3991343" y="1807612"/>
                  </a:lnTo>
                  <a:lnTo>
                    <a:pt x="3995329" y="1855318"/>
                  </a:lnTo>
                  <a:lnTo>
                    <a:pt x="3998193" y="1903335"/>
                  </a:lnTo>
                  <a:lnTo>
                    <a:pt x="3999921" y="1951650"/>
                  </a:lnTo>
                  <a:lnTo>
                    <a:pt x="4000500" y="2000250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546099"/>
              <a:ext cx="5193715" cy="13289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018" y="775601"/>
              <a:ext cx="195897" cy="1989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270" y="770597"/>
              <a:ext cx="206857" cy="2090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0701" y="775589"/>
              <a:ext cx="118249" cy="19900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0857" y="775589"/>
              <a:ext cx="234314" cy="19900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5208" y="775589"/>
              <a:ext cx="145021" cy="19900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5543" y="775589"/>
              <a:ext cx="118249" cy="19900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0984" y="770597"/>
              <a:ext cx="206857" cy="20901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3541" y="775589"/>
              <a:ext cx="124599" cy="19900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8232" y="775601"/>
              <a:ext cx="191706" cy="19900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939085" y="7755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7540" y="775589"/>
              <a:ext cx="145021" cy="19900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318155" y="7755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90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2982" y="1062697"/>
              <a:ext cx="192773" cy="20901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458775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7217" y="1067688"/>
              <a:ext cx="118249" cy="19900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6498" y="1067701"/>
              <a:ext cx="191706" cy="19900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7478" y="1067688"/>
              <a:ext cx="124599" cy="19900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8329" y="1062697"/>
              <a:ext cx="206857" cy="20901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8174" y="1067688"/>
              <a:ext cx="137998" cy="19900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571486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59953" y="1067688"/>
              <a:ext cx="145021" cy="19900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50694" y="1067688"/>
              <a:ext cx="347217" cy="19902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4826" y="1062697"/>
              <a:ext cx="206857" cy="20901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7270" y="1067688"/>
              <a:ext cx="118249" cy="19900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92438" y="1067688"/>
              <a:ext cx="304063" cy="19938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125648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4103" y="1067688"/>
              <a:ext cx="145021" cy="19900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85058" y="1062278"/>
              <a:ext cx="131394" cy="20943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36543" y="1067701"/>
              <a:ext cx="191706" cy="19900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857397" y="1067307"/>
              <a:ext cx="184150" cy="228600"/>
            </a:xfrm>
            <a:custGeom>
              <a:avLst/>
              <a:gdLst/>
              <a:ahLst/>
              <a:cxnLst/>
              <a:rect l="l" t="t" r="r" b="b"/>
              <a:pathLst>
                <a:path w="184150" h="228600">
                  <a:moveTo>
                    <a:pt x="183857" y="165100"/>
                  </a:moveTo>
                  <a:lnTo>
                    <a:pt x="143408" y="165100"/>
                  </a:lnTo>
                  <a:lnTo>
                    <a:pt x="143408" y="0"/>
                  </a:lnTo>
                  <a:lnTo>
                    <a:pt x="105117" y="0"/>
                  </a:lnTo>
                  <a:lnTo>
                    <a:pt x="105117" y="165100"/>
                  </a:lnTo>
                  <a:lnTo>
                    <a:pt x="38417" y="16510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165100"/>
                  </a:lnTo>
                  <a:lnTo>
                    <a:pt x="0" y="199390"/>
                  </a:lnTo>
                  <a:lnTo>
                    <a:pt x="148412" y="199390"/>
                  </a:lnTo>
                  <a:lnTo>
                    <a:pt x="148412" y="228600"/>
                  </a:lnTo>
                  <a:lnTo>
                    <a:pt x="183857" y="228600"/>
                  </a:lnTo>
                  <a:lnTo>
                    <a:pt x="183857" y="199390"/>
                  </a:lnTo>
                  <a:lnTo>
                    <a:pt x="183857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65206" y="1067688"/>
              <a:ext cx="145021" cy="19900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55541" y="1014260"/>
              <a:ext cx="145033" cy="25243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25691" y="1359788"/>
              <a:ext cx="145021" cy="19900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3819" y="1354797"/>
              <a:ext cx="192773" cy="209016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909613" y="1359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98067" y="1359788"/>
              <a:ext cx="145021" cy="19900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78674" y="1354797"/>
              <a:ext cx="192773" cy="20901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04861" y="1359788"/>
              <a:ext cx="347218" cy="19902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958734" y="1359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7448" y="1354797"/>
              <a:ext cx="411848" cy="20901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72119" y="1354378"/>
              <a:ext cx="269354" cy="20943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7724" y="1354797"/>
              <a:ext cx="206857" cy="20901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10293" y="1359788"/>
              <a:ext cx="124599" cy="19900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54972" y="1359788"/>
              <a:ext cx="311365" cy="19938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92449" y="1359788"/>
              <a:ext cx="313207" cy="19938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9928771" y="13597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90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72573" y="1306360"/>
              <a:ext cx="145033" cy="252437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5769038" y="546100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5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695915" y="1210563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 h="0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/>
          <p:nvPr/>
        </p:nvSpPr>
        <p:spPr>
          <a:xfrm>
            <a:off x="0" y="320776"/>
            <a:ext cx="7099934" cy="0"/>
          </a:xfrm>
          <a:custGeom>
            <a:avLst/>
            <a:gdLst/>
            <a:ahLst/>
            <a:cxnLst/>
            <a:rect l="l" t="t" r="r" b="b"/>
            <a:pathLst>
              <a:path w="7099934" h="0">
                <a:moveTo>
                  <a:pt x="0" y="0"/>
                </a:moveTo>
                <a:lnTo>
                  <a:pt x="70995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5626315" y="6402585"/>
            <a:ext cx="6565900" cy="12700"/>
          </a:xfrm>
          <a:custGeom>
            <a:avLst/>
            <a:gdLst/>
            <a:ahLst/>
            <a:cxnLst/>
            <a:rect l="l" t="t" r="r" b="b"/>
            <a:pathLst>
              <a:path w="6565900" h="12700">
                <a:moveTo>
                  <a:pt x="0" y="12699"/>
                </a:moveTo>
                <a:lnTo>
                  <a:pt x="6565684" y="12699"/>
                </a:lnTo>
                <a:lnTo>
                  <a:pt x="656568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4648415" y="6593085"/>
            <a:ext cx="7543800" cy="38100"/>
          </a:xfrm>
          <a:custGeom>
            <a:avLst/>
            <a:gdLst/>
            <a:ahLst/>
            <a:cxnLst/>
            <a:rect l="l" t="t" r="r" b="b"/>
            <a:pathLst>
              <a:path w="7543800" h="38100">
                <a:moveTo>
                  <a:pt x="0" y="38099"/>
                </a:moveTo>
                <a:lnTo>
                  <a:pt x="7543584" y="38099"/>
                </a:lnTo>
                <a:lnTo>
                  <a:pt x="7543584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9" name="object 59" descr=""/>
          <p:cNvGrpSpPr/>
          <p:nvPr/>
        </p:nvGrpSpPr>
        <p:grpSpPr>
          <a:xfrm>
            <a:off x="1010390" y="0"/>
            <a:ext cx="3975100" cy="6859905"/>
            <a:chOff x="1010390" y="0"/>
            <a:chExt cx="3975100" cy="6859905"/>
          </a:xfrm>
        </p:grpSpPr>
        <p:pic>
          <p:nvPicPr>
            <p:cNvPr id="60" name="object 6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90699" y="0"/>
              <a:ext cx="2336800" cy="685800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994115" y="1790"/>
              <a:ext cx="1866900" cy="6858000"/>
            </a:xfrm>
            <a:custGeom>
              <a:avLst/>
              <a:gdLst/>
              <a:ahLst/>
              <a:cxnLst/>
              <a:rect l="l" t="t" r="r" b="b"/>
              <a:pathLst>
                <a:path w="1866900" h="6858000">
                  <a:moveTo>
                    <a:pt x="186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66900" y="685800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26652" y="1790"/>
              <a:ext cx="1017777" cy="95777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5471" y="978776"/>
              <a:ext cx="1020191" cy="195947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26944" y="2957741"/>
              <a:ext cx="1017790" cy="95545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24201" y="3936466"/>
              <a:ext cx="1017790" cy="95316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24112" y="4911178"/>
              <a:ext cx="1016863" cy="96521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24010" y="5895784"/>
              <a:ext cx="1014221" cy="96221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1374393" y="1718627"/>
              <a:ext cx="3068955" cy="3068955"/>
            </a:xfrm>
            <a:custGeom>
              <a:avLst/>
              <a:gdLst/>
              <a:ahLst/>
              <a:cxnLst/>
              <a:rect l="l" t="t" r="r" b="b"/>
              <a:pathLst>
                <a:path w="3068954" h="3068954">
                  <a:moveTo>
                    <a:pt x="1534375" y="0"/>
                  </a:moveTo>
                  <a:lnTo>
                    <a:pt x="1485668" y="758"/>
                  </a:lnTo>
                  <a:lnTo>
                    <a:pt x="1437338" y="3018"/>
                  </a:lnTo>
                  <a:lnTo>
                    <a:pt x="1389410" y="6758"/>
                  </a:lnTo>
                  <a:lnTo>
                    <a:pt x="1341905" y="11954"/>
                  </a:lnTo>
                  <a:lnTo>
                    <a:pt x="1294846" y="18585"/>
                  </a:lnTo>
                  <a:lnTo>
                    <a:pt x="1248256" y="26628"/>
                  </a:lnTo>
                  <a:lnTo>
                    <a:pt x="1202156" y="36060"/>
                  </a:lnTo>
                  <a:lnTo>
                    <a:pt x="1156569" y="46859"/>
                  </a:lnTo>
                  <a:lnTo>
                    <a:pt x="1111519" y="59003"/>
                  </a:lnTo>
                  <a:lnTo>
                    <a:pt x="1067027" y="72469"/>
                  </a:lnTo>
                  <a:lnTo>
                    <a:pt x="1023115" y="87235"/>
                  </a:lnTo>
                  <a:lnTo>
                    <a:pt x="979807" y="103278"/>
                  </a:lnTo>
                  <a:lnTo>
                    <a:pt x="937124" y="120575"/>
                  </a:lnTo>
                  <a:lnTo>
                    <a:pt x="895089" y="139105"/>
                  </a:lnTo>
                  <a:lnTo>
                    <a:pt x="853725" y="158844"/>
                  </a:lnTo>
                  <a:lnTo>
                    <a:pt x="813054" y="179771"/>
                  </a:lnTo>
                  <a:lnTo>
                    <a:pt x="773099" y="201863"/>
                  </a:lnTo>
                  <a:lnTo>
                    <a:pt x="733881" y="225097"/>
                  </a:lnTo>
                  <a:lnTo>
                    <a:pt x="695424" y="249451"/>
                  </a:lnTo>
                  <a:lnTo>
                    <a:pt x="657750" y="274902"/>
                  </a:lnTo>
                  <a:lnTo>
                    <a:pt x="620881" y="301429"/>
                  </a:lnTo>
                  <a:lnTo>
                    <a:pt x="584840" y="329007"/>
                  </a:lnTo>
                  <a:lnTo>
                    <a:pt x="549650" y="357616"/>
                  </a:lnTo>
                  <a:lnTo>
                    <a:pt x="515332" y="387233"/>
                  </a:lnTo>
                  <a:lnTo>
                    <a:pt x="481910" y="417834"/>
                  </a:lnTo>
                  <a:lnTo>
                    <a:pt x="449405" y="449399"/>
                  </a:lnTo>
                  <a:lnTo>
                    <a:pt x="417840" y="481903"/>
                  </a:lnTo>
                  <a:lnTo>
                    <a:pt x="387238" y="515325"/>
                  </a:lnTo>
                  <a:lnTo>
                    <a:pt x="357621" y="549642"/>
                  </a:lnTo>
                  <a:lnTo>
                    <a:pt x="329012" y="584833"/>
                  </a:lnTo>
                  <a:lnTo>
                    <a:pt x="301433" y="620873"/>
                  </a:lnTo>
                  <a:lnTo>
                    <a:pt x="274906" y="657742"/>
                  </a:lnTo>
                  <a:lnTo>
                    <a:pt x="249455" y="695415"/>
                  </a:lnTo>
                  <a:lnTo>
                    <a:pt x="225100" y="733872"/>
                  </a:lnTo>
                  <a:lnTo>
                    <a:pt x="201866" y="773089"/>
                  </a:lnTo>
                  <a:lnTo>
                    <a:pt x="179774" y="813044"/>
                  </a:lnTo>
                  <a:lnTo>
                    <a:pt x="158847" y="853715"/>
                  </a:lnTo>
                  <a:lnTo>
                    <a:pt x="139107" y="895079"/>
                  </a:lnTo>
                  <a:lnTo>
                    <a:pt x="120577" y="937113"/>
                  </a:lnTo>
                  <a:lnTo>
                    <a:pt x="103280" y="979796"/>
                  </a:lnTo>
                  <a:lnTo>
                    <a:pt x="87236" y="1023104"/>
                  </a:lnTo>
                  <a:lnTo>
                    <a:pt x="72471" y="1067015"/>
                  </a:lnTo>
                  <a:lnTo>
                    <a:pt x="59004" y="1111507"/>
                  </a:lnTo>
                  <a:lnTo>
                    <a:pt x="46860" y="1156558"/>
                  </a:lnTo>
                  <a:lnTo>
                    <a:pt x="36061" y="1202144"/>
                  </a:lnTo>
                  <a:lnTo>
                    <a:pt x="26628" y="1248243"/>
                  </a:lnTo>
                  <a:lnTo>
                    <a:pt x="18585" y="1294834"/>
                  </a:lnTo>
                  <a:lnTo>
                    <a:pt x="11954" y="1341893"/>
                  </a:lnTo>
                  <a:lnTo>
                    <a:pt x="6758" y="1389397"/>
                  </a:lnTo>
                  <a:lnTo>
                    <a:pt x="3018" y="1437326"/>
                  </a:lnTo>
                  <a:lnTo>
                    <a:pt x="758" y="1485655"/>
                  </a:lnTo>
                  <a:lnTo>
                    <a:pt x="0" y="1534363"/>
                  </a:lnTo>
                  <a:lnTo>
                    <a:pt x="758" y="1583070"/>
                  </a:lnTo>
                  <a:lnTo>
                    <a:pt x="3018" y="1631398"/>
                  </a:lnTo>
                  <a:lnTo>
                    <a:pt x="6758" y="1679326"/>
                  </a:lnTo>
                  <a:lnTo>
                    <a:pt x="11954" y="1726830"/>
                  </a:lnTo>
                  <a:lnTo>
                    <a:pt x="18585" y="1773889"/>
                  </a:lnTo>
                  <a:lnTo>
                    <a:pt x="26628" y="1820479"/>
                  </a:lnTo>
                  <a:lnTo>
                    <a:pt x="36061" y="1866578"/>
                  </a:lnTo>
                  <a:lnTo>
                    <a:pt x="46860" y="1912164"/>
                  </a:lnTo>
                  <a:lnTo>
                    <a:pt x="59004" y="1957214"/>
                  </a:lnTo>
                  <a:lnTo>
                    <a:pt x="72471" y="2001706"/>
                  </a:lnTo>
                  <a:lnTo>
                    <a:pt x="87236" y="2045617"/>
                  </a:lnTo>
                  <a:lnTo>
                    <a:pt x="103280" y="2088925"/>
                  </a:lnTo>
                  <a:lnTo>
                    <a:pt x="120577" y="2131607"/>
                  </a:lnTo>
                  <a:lnTo>
                    <a:pt x="139107" y="2173641"/>
                  </a:lnTo>
                  <a:lnTo>
                    <a:pt x="158847" y="2215005"/>
                  </a:lnTo>
                  <a:lnTo>
                    <a:pt x="179774" y="2255676"/>
                  </a:lnTo>
                  <a:lnTo>
                    <a:pt x="201866" y="2295631"/>
                  </a:lnTo>
                  <a:lnTo>
                    <a:pt x="225100" y="2334848"/>
                  </a:lnTo>
                  <a:lnTo>
                    <a:pt x="249455" y="2373305"/>
                  </a:lnTo>
                  <a:lnTo>
                    <a:pt x="274906" y="2410978"/>
                  </a:lnTo>
                  <a:lnTo>
                    <a:pt x="301433" y="2447847"/>
                  </a:lnTo>
                  <a:lnTo>
                    <a:pt x="329012" y="2483887"/>
                  </a:lnTo>
                  <a:lnTo>
                    <a:pt x="357621" y="2519078"/>
                  </a:lnTo>
                  <a:lnTo>
                    <a:pt x="387238" y="2553395"/>
                  </a:lnTo>
                  <a:lnTo>
                    <a:pt x="417840" y="2586818"/>
                  </a:lnTo>
                  <a:lnTo>
                    <a:pt x="449405" y="2619322"/>
                  </a:lnTo>
                  <a:lnTo>
                    <a:pt x="481910" y="2650887"/>
                  </a:lnTo>
                  <a:lnTo>
                    <a:pt x="515332" y="2681488"/>
                  </a:lnTo>
                  <a:lnTo>
                    <a:pt x="549650" y="2711105"/>
                  </a:lnTo>
                  <a:lnTo>
                    <a:pt x="584840" y="2739714"/>
                  </a:lnTo>
                  <a:lnTo>
                    <a:pt x="620881" y="2767293"/>
                  </a:lnTo>
                  <a:lnTo>
                    <a:pt x="657750" y="2793820"/>
                  </a:lnTo>
                  <a:lnTo>
                    <a:pt x="695424" y="2819271"/>
                  </a:lnTo>
                  <a:lnTo>
                    <a:pt x="733881" y="2843625"/>
                  </a:lnTo>
                  <a:lnTo>
                    <a:pt x="773099" y="2866860"/>
                  </a:lnTo>
                  <a:lnTo>
                    <a:pt x="813054" y="2888952"/>
                  </a:lnTo>
                  <a:lnTo>
                    <a:pt x="853725" y="2909879"/>
                  </a:lnTo>
                  <a:lnTo>
                    <a:pt x="895089" y="2929618"/>
                  </a:lnTo>
                  <a:lnTo>
                    <a:pt x="937124" y="2948148"/>
                  </a:lnTo>
                  <a:lnTo>
                    <a:pt x="979807" y="2965446"/>
                  </a:lnTo>
                  <a:lnTo>
                    <a:pt x="1023115" y="2981489"/>
                  </a:lnTo>
                  <a:lnTo>
                    <a:pt x="1067027" y="2996255"/>
                  </a:lnTo>
                  <a:lnTo>
                    <a:pt x="1111519" y="3009721"/>
                  </a:lnTo>
                  <a:lnTo>
                    <a:pt x="1156569" y="3021865"/>
                  </a:lnTo>
                  <a:lnTo>
                    <a:pt x="1202156" y="3032665"/>
                  </a:lnTo>
                  <a:lnTo>
                    <a:pt x="1248256" y="3042097"/>
                  </a:lnTo>
                  <a:lnTo>
                    <a:pt x="1294846" y="3050140"/>
                  </a:lnTo>
                  <a:lnTo>
                    <a:pt x="1341905" y="3056771"/>
                  </a:lnTo>
                  <a:lnTo>
                    <a:pt x="1389410" y="3061968"/>
                  </a:lnTo>
                  <a:lnTo>
                    <a:pt x="1437338" y="3065707"/>
                  </a:lnTo>
                  <a:lnTo>
                    <a:pt x="1485668" y="3067967"/>
                  </a:lnTo>
                  <a:lnTo>
                    <a:pt x="1534375" y="3068726"/>
                  </a:lnTo>
                  <a:lnTo>
                    <a:pt x="1583083" y="3067967"/>
                  </a:lnTo>
                  <a:lnTo>
                    <a:pt x="1631411" y="3065707"/>
                  </a:lnTo>
                  <a:lnTo>
                    <a:pt x="1679339" y="3061968"/>
                  </a:lnTo>
                  <a:lnTo>
                    <a:pt x="1726843" y="3056771"/>
                  </a:lnTo>
                  <a:lnTo>
                    <a:pt x="1773901" y="3050140"/>
                  </a:lnTo>
                  <a:lnTo>
                    <a:pt x="1820491" y="3042097"/>
                  </a:lnTo>
                  <a:lnTo>
                    <a:pt x="1866591" y="3032665"/>
                  </a:lnTo>
                  <a:lnTo>
                    <a:pt x="1912176" y="3021865"/>
                  </a:lnTo>
                  <a:lnTo>
                    <a:pt x="1957226" y="3009721"/>
                  </a:lnTo>
                  <a:lnTo>
                    <a:pt x="2001718" y="2996255"/>
                  </a:lnTo>
                  <a:lnTo>
                    <a:pt x="2045629" y="2981489"/>
                  </a:lnTo>
                  <a:lnTo>
                    <a:pt x="2088937" y="2965446"/>
                  </a:lnTo>
                  <a:lnTo>
                    <a:pt x="2131620" y="2948148"/>
                  </a:lnTo>
                  <a:lnTo>
                    <a:pt x="2173654" y="2929618"/>
                  </a:lnTo>
                  <a:lnTo>
                    <a:pt x="2215018" y="2909879"/>
                  </a:lnTo>
                  <a:lnTo>
                    <a:pt x="2255688" y="2888952"/>
                  </a:lnTo>
                  <a:lnTo>
                    <a:pt x="2295643" y="2866860"/>
                  </a:lnTo>
                  <a:lnTo>
                    <a:pt x="2334860" y="2843625"/>
                  </a:lnTo>
                  <a:lnTo>
                    <a:pt x="2373317" y="2819271"/>
                  </a:lnTo>
                  <a:lnTo>
                    <a:pt x="2410991" y="2793820"/>
                  </a:lnTo>
                  <a:lnTo>
                    <a:pt x="2447859" y="2767293"/>
                  </a:lnTo>
                  <a:lnTo>
                    <a:pt x="2483900" y="2739714"/>
                  </a:lnTo>
                  <a:lnTo>
                    <a:pt x="2519090" y="2711105"/>
                  </a:lnTo>
                  <a:lnTo>
                    <a:pt x="2553408" y="2681488"/>
                  </a:lnTo>
                  <a:lnTo>
                    <a:pt x="2586830" y="2650887"/>
                  </a:lnTo>
                  <a:lnTo>
                    <a:pt x="2619335" y="2619322"/>
                  </a:lnTo>
                  <a:lnTo>
                    <a:pt x="2650899" y="2586818"/>
                  </a:lnTo>
                  <a:lnTo>
                    <a:pt x="2681501" y="2553395"/>
                  </a:lnTo>
                  <a:lnTo>
                    <a:pt x="2711118" y="2519078"/>
                  </a:lnTo>
                  <a:lnTo>
                    <a:pt x="2739727" y="2483887"/>
                  </a:lnTo>
                  <a:lnTo>
                    <a:pt x="2767306" y="2447847"/>
                  </a:lnTo>
                  <a:lnTo>
                    <a:pt x="2793832" y="2410978"/>
                  </a:lnTo>
                  <a:lnTo>
                    <a:pt x="2819284" y="2373305"/>
                  </a:lnTo>
                  <a:lnTo>
                    <a:pt x="2843638" y="2334848"/>
                  </a:lnTo>
                  <a:lnTo>
                    <a:pt x="2866872" y="2295631"/>
                  </a:lnTo>
                  <a:lnTo>
                    <a:pt x="2888964" y="2255676"/>
                  </a:lnTo>
                  <a:lnTo>
                    <a:pt x="2909891" y="2215005"/>
                  </a:lnTo>
                  <a:lnTo>
                    <a:pt x="2929631" y="2173641"/>
                  </a:lnTo>
                  <a:lnTo>
                    <a:pt x="2948161" y="2131607"/>
                  </a:lnTo>
                  <a:lnTo>
                    <a:pt x="2965459" y="2088925"/>
                  </a:lnTo>
                  <a:lnTo>
                    <a:pt x="2981502" y="2045617"/>
                  </a:lnTo>
                  <a:lnTo>
                    <a:pt x="2996268" y="2001706"/>
                  </a:lnTo>
                  <a:lnTo>
                    <a:pt x="3009734" y="1957214"/>
                  </a:lnTo>
                  <a:lnTo>
                    <a:pt x="3021878" y="1912164"/>
                  </a:lnTo>
                  <a:lnTo>
                    <a:pt x="3032677" y="1866578"/>
                  </a:lnTo>
                  <a:lnTo>
                    <a:pt x="3042110" y="1820479"/>
                  </a:lnTo>
                  <a:lnTo>
                    <a:pt x="3050153" y="1773889"/>
                  </a:lnTo>
                  <a:lnTo>
                    <a:pt x="3056784" y="1726830"/>
                  </a:lnTo>
                  <a:lnTo>
                    <a:pt x="3061980" y="1679326"/>
                  </a:lnTo>
                  <a:lnTo>
                    <a:pt x="3065720" y="1631398"/>
                  </a:lnTo>
                  <a:lnTo>
                    <a:pt x="3067980" y="1583070"/>
                  </a:lnTo>
                  <a:lnTo>
                    <a:pt x="3068739" y="1534363"/>
                  </a:lnTo>
                  <a:lnTo>
                    <a:pt x="3067980" y="1485655"/>
                  </a:lnTo>
                  <a:lnTo>
                    <a:pt x="3065720" y="1437326"/>
                  </a:lnTo>
                  <a:lnTo>
                    <a:pt x="3061980" y="1389397"/>
                  </a:lnTo>
                  <a:lnTo>
                    <a:pt x="3056784" y="1341893"/>
                  </a:lnTo>
                  <a:lnTo>
                    <a:pt x="3050153" y="1294834"/>
                  </a:lnTo>
                  <a:lnTo>
                    <a:pt x="3042110" y="1248243"/>
                  </a:lnTo>
                  <a:lnTo>
                    <a:pt x="3032677" y="1202144"/>
                  </a:lnTo>
                  <a:lnTo>
                    <a:pt x="3021878" y="1156558"/>
                  </a:lnTo>
                  <a:lnTo>
                    <a:pt x="3009734" y="1111507"/>
                  </a:lnTo>
                  <a:lnTo>
                    <a:pt x="2996268" y="1067015"/>
                  </a:lnTo>
                  <a:lnTo>
                    <a:pt x="2981502" y="1023104"/>
                  </a:lnTo>
                  <a:lnTo>
                    <a:pt x="2965459" y="979796"/>
                  </a:lnTo>
                  <a:lnTo>
                    <a:pt x="2948161" y="937113"/>
                  </a:lnTo>
                  <a:lnTo>
                    <a:pt x="2929631" y="895079"/>
                  </a:lnTo>
                  <a:lnTo>
                    <a:pt x="2909891" y="853715"/>
                  </a:lnTo>
                  <a:lnTo>
                    <a:pt x="2888964" y="813044"/>
                  </a:lnTo>
                  <a:lnTo>
                    <a:pt x="2866872" y="773089"/>
                  </a:lnTo>
                  <a:lnTo>
                    <a:pt x="2843638" y="733872"/>
                  </a:lnTo>
                  <a:lnTo>
                    <a:pt x="2819284" y="695415"/>
                  </a:lnTo>
                  <a:lnTo>
                    <a:pt x="2793832" y="657742"/>
                  </a:lnTo>
                  <a:lnTo>
                    <a:pt x="2767306" y="620873"/>
                  </a:lnTo>
                  <a:lnTo>
                    <a:pt x="2739727" y="584833"/>
                  </a:lnTo>
                  <a:lnTo>
                    <a:pt x="2711118" y="549642"/>
                  </a:lnTo>
                  <a:lnTo>
                    <a:pt x="2681501" y="515325"/>
                  </a:lnTo>
                  <a:lnTo>
                    <a:pt x="2650899" y="481903"/>
                  </a:lnTo>
                  <a:lnTo>
                    <a:pt x="2619335" y="449399"/>
                  </a:lnTo>
                  <a:lnTo>
                    <a:pt x="2586830" y="417834"/>
                  </a:lnTo>
                  <a:lnTo>
                    <a:pt x="2553408" y="387233"/>
                  </a:lnTo>
                  <a:lnTo>
                    <a:pt x="2519090" y="357616"/>
                  </a:lnTo>
                  <a:lnTo>
                    <a:pt x="2483900" y="329007"/>
                  </a:lnTo>
                  <a:lnTo>
                    <a:pt x="2447859" y="301429"/>
                  </a:lnTo>
                  <a:lnTo>
                    <a:pt x="2410991" y="274902"/>
                  </a:lnTo>
                  <a:lnTo>
                    <a:pt x="2373317" y="249451"/>
                  </a:lnTo>
                  <a:lnTo>
                    <a:pt x="2334860" y="225097"/>
                  </a:lnTo>
                  <a:lnTo>
                    <a:pt x="2295643" y="201863"/>
                  </a:lnTo>
                  <a:lnTo>
                    <a:pt x="2255688" y="179771"/>
                  </a:lnTo>
                  <a:lnTo>
                    <a:pt x="2215018" y="158844"/>
                  </a:lnTo>
                  <a:lnTo>
                    <a:pt x="2173654" y="139105"/>
                  </a:lnTo>
                  <a:lnTo>
                    <a:pt x="2131620" y="120575"/>
                  </a:lnTo>
                  <a:lnTo>
                    <a:pt x="2088937" y="103278"/>
                  </a:lnTo>
                  <a:lnTo>
                    <a:pt x="2045629" y="87235"/>
                  </a:lnTo>
                  <a:lnTo>
                    <a:pt x="2001718" y="72469"/>
                  </a:lnTo>
                  <a:lnTo>
                    <a:pt x="1957226" y="59003"/>
                  </a:lnTo>
                  <a:lnTo>
                    <a:pt x="1912176" y="46859"/>
                  </a:lnTo>
                  <a:lnTo>
                    <a:pt x="1866591" y="36060"/>
                  </a:lnTo>
                  <a:lnTo>
                    <a:pt x="1820491" y="26628"/>
                  </a:lnTo>
                  <a:lnTo>
                    <a:pt x="1773901" y="18585"/>
                  </a:lnTo>
                  <a:lnTo>
                    <a:pt x="1726843" y="11954"/>
                  </a:lnTo>
                  <a:lnTo>
                    <a:pt x="1679339" y="6758"/>
                  </a:lnTo>
                  <a:lnTo>
                    <a:pt x="1631411" y="3018"/>
                  </a:lnTo>
                  <a:lnTo>
                    <a:pt x="1583083" y="758"/>
                  </a:lnTo>
                  <a:lnTo>
                    <a:pt x="153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0390" y="1556486"/>
              <a:ext cx="3975096" cy="3606800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692363" y="2036076"/>
              <a:ext cx="2442210" cy="2442210"/>
            </a:xfrm>
            <a:custGeom>
              <a:avLst/>
              <a:gdLst/>
              <a:ahLst/>
              <a:cxnLst/>
              <a:rect l="l" t="t" r="r" b="b"/>
              <a:pathLst>
                <a:path w="2442210" h="2442210">
                  <a:moveTo>
                    <a:pt x="1221054" y="0"/>
                  </a:moveTo>
                  <a:lnTo>
                    <a:pt x="1173106" y="924"/>
                  </a:lnTo>
                  <a:lnTo>
                    <a:pt x="1125627" y="3673"/>
                  </a:lnTo>
                  <a:lnTo>
                    <a:pt x="1078651" y="8215"/>
                  </a:lnTo>
                  <a:lnTo>
                    <a:pt x="1032210" y="14514"/>
                  </a:lnTo>
                  <a:lnTo>
                    <a:pt x="986339" y="22536"/>
                  </a:lnTo>
                  <a:lnTo>
                    <a:pt x="941073" y="32249"/>
                  </a:lnTo>
                  <a:lnTo>
                    <a:pt x="896445" y="43618"/>
                  </a:lnTo>
                  <a:lnTo>
                    <a:pt x="852488" y="56608"/>
                  </a:lnTo>
                  <a:lnTo>
                    <a:pt x="809237" y="71187"/>
                  </a:lnTo>
                  <a:lnTo>
                    <a:pt x="766726" y="87319"/>
                  </a:lnTo>
                  <a:lnTo>
                    <a:pt x="724989" y="104972"/>
                  </a:lnTo>
                  <a:lnTo>
                    <a:pt x="684059" y="124111"/>
                  </a:lnTo>
                  <a:lnTo>
                    <a:pt x="643971" y="144702"/>
                  </a:lnTo>
                  <a:lnTo>
                    <a:pt x="604758" y="166712"/>
                  </a:lnTo>
                  <a:lnTo>
                    <a:pt x="566455" y="190106"/>
                  </a:lnTo>
                  <a:lnTo>
                    <a:pt x="529095" y="214851"/>
                  </a:lnTo>
                  <a:lnTo>
                    <a:pt x="492713" y="240912"/>
                  </a:lnTo>
                  <a:lnTo>
                    <a:pt x="457341" y="268255"/>
                  </a:lnTo>
                  <a:lnTo>
                    <a:pt x="423015" y="296848"/>
                  </a:lnTo>
                  <a:lnTo>
                    <a:pt x="389767" y="326655"/>
                  </a:lnTo>
                  <a:lnTo>
                    <a:pt x="357633" y="357643"/>
                  </a:lnTo>
                  <a:lnTo>
                    <a:pt x="326646" y="389777"/>
                  </a:lnTo>
                  <a:lnTo>
                    <a:pt x="296839" y="423025"/>
                  </a:lnTo>
                  <a:lnTo>
                    <a:pt x="268247" y="457352"/>
                  </a:lnTo>
                  <a:lnTo>
                    <a:pt x="240904" y="492723"/>
                  </a:lnTo>
                  <a:lnTo>
                    <a:pt x="214844" y="529106"/>
                  </a:lnTo>
                  <a:lnTo>
                    <a:pt x="190100" y="566466"/>
                  </a:lnTo>
                  <a:lnTo>
                    <a:pt x="166706" y="604770"/>
                  </a:lnTo>
                  <a:lnTo>
                    <a:pt x="144697" y="643982"/>
                  </a:lnTo>
                  <a:lnTo>
                    <a:pt x="124107" y="684070"/>
                  </a:lnTo>
                  <a:lnTo>
                    <a:pt x="104968" y="725000"/>
                  </a:lnTo>
                  <a:lnTo>
                    <a:pt x="87316" y="766737"/>
                  </a:lnTo>
                  <a:lnTo>
                    <a:pt x="71184" y="809247"/>
                  </a:lnTo>
                  <a:lnTo>
                    <a:pt x="56606" y="852498"/>
                  </a:lnTo>
                  <a:lnTo>
                    <a:pt x="43616" y="896453"/>
                  </a:lnTo>
                  <a:lnTo>
                    <a:pt x="32248" y="941081"/>
                  </a:lnTo>
                  <a:lnTo>
                    <a:pt x="22535" y="986347"/>
                  </a:lnTo>
                  <a:lnTo>
                    <a:pt x="14513" y="1032216"/>
                  </a:lnTo>
                  <a:lnTo>
                    <a:pt x="8214" y="1078655"/>
                  </a:lnTo>
                  <a:lnTo>
                    <a:pt x="3673" y="1125631"/>
                  </a:lnTo>
                  <a:lnTo>
                    <a:pt x="924" y="1173108"/>
                  </a:lnTo>
                  <a:lnTo>
                    <a:pt x="0" y="1221054"/>
                  </a:lnTo>
                  <a:lnTo>
                    <a:pt x="924" y="1269001"/>
                  </a:lnTo>
                  <a:lnTo>
                    <a:pt x="3673" y="1316480"/>
                  </a:lnTo>
                  <a:lnTo>
                    <a:pt x="8214" y="1363457"/>
                  </a:lnTo>
                  <a:lnTo>
                    <a:pt x="14513" y="1409898"/>
                  </a:lnTo>
                  <a:lnTo>
                    <a:pt x="22535" y="1455768"/>
                  </a:lnTo>
                  <a:lnTo>
                    <a:pt x="32248" y="1501035"/>
                  </a:lnTo>
                  <a:lnTo>
                    <a:pt x="43616" y="1545664"/>
                  </a:lnTo>
                  <a:lnTo>
                    <a:pt x="56606" y="1589621"/>
                  </a:lnTo>
                  <a:lnTo>
                    <a:pt x="71184" y="1632872"/>
                  </a:lnTo>
                  <a:lnTo>
                    <a:pt x="87316" y="1675383"/>
                  </a:lnTo>
                  <a:lnTo>
                    <a:pt x="104968" y="1717121"/>
                  </a:lnTo>
                  <a:lnTo>
                    <a:pt x="124107" y="1758051"/>
                  </a:lnTo>
                  <a:lnTo>
                    <a:pt x="144697" y="1798139"/>
                  </a:lnTo>
                  <a:lnTo>
                    <a:pt x="166706" y="1837352"/>
                  </a:lnTo>
                  <a:lnTo>
                    <a:pt x="190100" y="1875656"/>
                  </a:lnTo>
                  <a:lnTo>
                    <a:pt x="214844" y="1913016"/>
                  </a:lnTo>
                  <a:lnTo>
                    <a:pt x="240904" y="1949399"/>
                  </a:lnTo>
                  <a:lnTo>
                    <a:pt x="268247" y="1984771"/>
                  </a:lnTo>
                  <a:lnTo>
                    <a:pt x="296839" y="2019098"/>
                  </a:lnTo>
                  <a:lnTo>
                    <a:pt x="326646" y="2052346"/>
                  </a:lnTo>
                  <a:lnTo>
                    <a:pt x="357633" y="2084481"/>
                  </a:lnTo>
                  <a:lnTo>
                    <a:pt x="389767" y="2115469"/>
                  </a:lnTo>
                  <a:lnTo>
                    <a:pt x="423015" y="2145276"/>
                  </a:lnTo>
                  <a:lnTo>
                    <a:pt x="457341" y="2173868"/>
                  </a:lnTo>
                  <a:lnTo>
                    <a:pt x="492713" y="2201211"/>
                  </a:lnTo>
                  <a:lnTo>
                    <a:pt x="529095" y="2227272"/>
                  </a:lnTo>
                  <a:lnTo>
                    <a:pt x="566455" y="2252017"/>
                  </a:lnTo>
                  <a:lnTo>
                    <a:pt x="604758" y="2275411"/>
                  </a:lnTo>
                  <a:lnTo>
                    <a:pt x="643971" y="2297420"/>
                  </a:lnTo>
                  <a:lnTo>
                    <a:pt x="684059" y="2318011"/>
                  </a:lnTo>
                  <a:lnTo>
                    <a:pt x="724989" y="2337150"/>
                  </a:lnTo>
                  <a:lnTo>
                    <a:pt x="766726" y="2354802"/>
                  </a:lnTo>
                  <a:lnTo>
                    <a:pt x="809237" y="2370935"/>
                  </a:lnTo>
                  <a:lnTo>
                    <a:pt x="852488" y="2385513"/>
                  </a:lnTo>
                  <a:lnTo>
                    <a:pt x="896445" y="2398503"/>
                  </a:lnTo>
                  <a:lnTo>
                    <a:pt x="941073" y="2409872"/>
                  </a:lnTo>
                  <a:lnTo>
                    <a:pt x="986339" y="2419584"/>
                  </a:lnTo>
                  <a:lnTo>
                    <a:pt x="1032210" y="2427607"/>
                  </a:lnTo>
                  <a:lnTo>
                    <a:pt x="1078651" y="2433906"/>
                  </a:lnTo>
                  <a:lnTo>
                    <a:pt x="1125627" y="2438447"/>
                  </a:lnTo>
                  <a:lnTo>
                    <a:pt x="1173106" y="2441197"/>
                  </a:lnTo>
                  <a:lnTo>
                    <a:pt x="1221054" y="2442121"/>
                  </a:lnTo>
                  <a:lnTo>
                    <a:pt x="1269000" y="2441197"/>
                  </a:lnTo>
                  <a:lnTo>
                    <a:pt x="1316478" y="2438447"/>
                  </a:lnTo>
                  <a:lnTo>
                    <a:pt x="1363454" y="2433906"/>
                  </a:lnTo>
                  <a:lnTo>
                    <a:pt x="1409894" y="2427607"/>
                  </a:lnTo>
                  <a:lnTo>
                    <a:pt x="1455764" y="2419584"/>
                  </a:lnTo>
                  <a:lnTo>
                    <a:pt x="1501030" y="2409872"/>
                  </a:lnTo>
                  <a:lnTo>
                    <a:pt x="1545658" y="2398503"/>
                  </a:lnTo>
                  <a:lnTo>
                    <a:pt x="1589615" y="2385513"/>
                  </a:lnTo>
                  <a:lnTo>
                    <a:pt x="1632865" y="2370935"/>
                  </a:lnTo>
                  <a:lnTo>
                    <a:pt x="1675376" y="2354802"/>
                  </a:lnTo>
                  <a:lnTo>
                    <a:pt x="1717113" y="2337150"/>
                  </a:lnTo>
                  <a:lnTo>
                    <a:pt x="1758043" y="2318011"/>
                  </a:lnTo>
                  <a:lnTo>
                    <a:pt x="1798131" y="2297420"/>
                  </a:lnTo>
                  <a:lnTo>
                    <a:pt x="1837343" y="2275411"/>
                  </a:lnTo>
                  <a:lnTo>
                    <a:pt x="1875647" y="2252017"/>
                  </a:lnTo>
                  <a:lnTo>
                    <a:pt x="1913007" y="2227272"/>
                  </a:lnTo>
                  <a:lnTo>
                    <a:pt x="1949389" y="2201211"/>
                  </a:lnTo>
                  <a:lnTo>
                    <a:pt x="1984761" y="2173868"/>
                  </a:lnTo>
                  <a:lnTo>
                    <a:pt x="2019088" y="2145276"/>
                  </a:lnTo>
                  <a:lnTo>
                    <a:pt x="2052335" y="2115469"/>
                  </a:lnTo>
                  <a:lnTo>
                    <a:pt x="2084470" y="2084481"/>
                  </a:lnTo>
                  <a:lnTo>
                    <a:pt x="2115457" y="2052346"/>
                  </a:lnTo>
                  <a:lnTo>
                    <a:pt x="2145264" y="2019098"/>
                  </a:lnTo>
                  <a:lnTo>
                    <a:pt x="2173856" y="1984771"/>
                  </a:lnTo>
                  <a:lnTo>
                    <a:pt x="2201200" y="1949399"/>
                  </a:lnTo>
                  <a:lnTo>
                    <a:pt x="2227260" y="1913016"/>
                  </a:lnTo>
                  <a:lnTo>
                    <a:pt x="2252005" y="1875656"/>
                  </a:lnTo>
                  <a:lnTo>
                    <a:pt x="2275398" y="1837352"/>
                  </a:lnTo>
                  <a:lnTo>
                    <a:pt x="2297408" y="1798139"/>
                  </a:lnTo>
                  <a:lnTo>
                    <a:pt x="2317999" y="1758051"/>
                  </a:lnTo>
                  <a:lnTo>
                    <a:pt x="2337137" y="1717121"/>
                  </a:lnTo>
                  <a:lnTo>
                    <a:pt x="2354790" y="1675383"/>
                  </a:lnTo>
                  <a:lnTo>
                    <a:pt x="2370922" y="1632872"/>
                  </a:lnTo>
                  <a:lnTo>
                    <a:pt x="2385500" y="1589621"/>
                  </a:lnTo>
                  <a:lnTo>
                    <a:pt x="2398491" y="1545664"/>
                  </a:lnTo>
                  <a:lnTo>
                    <a:pt x="2409859" y="1501035"/>
                  </a:lnTo>
                  <a:lnTo>
                    <a:pt x="2419571" y="1455768"/>
                  </a:lnTo>
                  <a:lnTo>
                    <a:pt x="2427594" y="1409898"/>
                  </a:lnTo>
                  <a:lnTo>
                    <a:pt x="2433893" y="1363457"/>
                  </a:lnTo>
                  <a:lnTo>
                    <a:pt x="2438434" y="1316480"/>
                  </a:lnTo>
                  <a:lnTo>
                    <a:pt x="2441184" y="1269001"/>
                  </a:lnTo>
                  <a:lnTo>
                    <a:pt x="2442108" y="1221054"/>
                  </a:lnTo>
                  <a:lnTo>
                    <a:pt x="2441184" y="1173108"/>
                  </a:lnTo>
                  <a:lnTo>
                    <a:pt x="2438434" y="1125631"/>
                  </a:lnTo>
                  <a:lnTo>
                    <a:pt x="2433893" y="1078655"/>
                  </a:lnTo>
                  <a:lnTo>
                    <a:pt x="2427594" y="1032216"/>
                  </a:lnTo>
                  <a:lnTo>
                    <a:pt x="2419571" y="986347"/>
                  </a:lnTo>
                  <a:lnTo>
                    <a:pt x="2409859" y="941081"/>
                  </a:lnTo>
                  <a:lnTo>
                    <a:pt x="2398491" y="896453"/>
                  </a:lnTo>
                  <a:lnTo>
                    <a:pt x="2385500" y="852498"/>
                  </a:lnTo>
                  <a:lnTo>
                    <a:pt x="2370922" y="809247"/>
                  </a:lnTo>
                  <a:lnTo>
                    <a:pt x="2354790" y="766737"/>
                  </a:lnTo>
                  <a:lnTo>
                    <a:pt x="2337137" y="725000"/>
                  </a:lnTo>
                  <a:lnTo>
                    <a:pt x="2317999" y="684070"/>
                  </a:lnTo>
                  <a:lnTo>
                    <a:pt x="2297408" y="643982"/>
                  </a:lnTo>
                  <a:lnTo>
                    <a:pt x="2275398" y="604770"/>
                  </a:lnTo>
                  <a:lnTo>
                    <a:pt x="2252005" y="566466"/>
                  </a:lnTo>
                  <a:lnTo>
                    <a:pt x="2227260" y="529106"/>
                  </a:lnTo>
                  <a:lnTo>
                    <a:pt x="2201200" y="492723"/>
                  </a:lnTo>
                  <a:lnTo>
                    <a:pt x="2173856" y="457352"/>
                  </a:lnTo>
                  <a:lnTo>
                    <a:pt x="2145264" y="423025"/>
                  </a:lnTo>
                  <a:lnTo>
                    <a:pt x="2115457" y="389777"/>
                  </a:lnTo>
                  <a:lnTo>
                    <a:pt x="2084470" y="357643"/>
                  </a:lnTo>
                  <a:lnTo>
                    <a:pt x="2052335" y="326655"/>
                  </a:lnTo>
                  <a:lnTo>
                    <a:pt x="2019088" y="296848"/>
                  </a:lnTo>
                  <a:lnTo>
                    <a:pt x="1984761" y="268255"/>
                  </a:lnTo>
                  <a:lnTo>
                    <a:pt x="1949389" y="240912"/>
                  </a:lnTo>
                  <a:lnTo>
                    <a:pt x="1913007" y="214851"/>
                  </a:lnTo>
                  <a:lnTo>
                    <a:pt x="1875647" y="190106"/>
                  </a:lnTo>
                  <a:lnTo>
                    <a:pt x="1837343" y="166712"/>
                  </a:lnTo>
                  <a:lnTo>
                    <a:pt x="1798131" y="144702"/>
                  </a:lnTo>
                  <a:lnTo>
                    <a:pt x="1758043" y="124111"/>
                  </a:lnTo>
                  <a:lnTo>
                    <a:pt x="1717113" y="104972"/>
                  </a:lnTo>
                  <a:lnTo>
                    <a:pt x="1675376" y="87319"/>
                  </a:lnTo>
                  <a:lnTo>
                    <a:pt x="1632865" y="71187"/>
                  </a:lnTo>
                  <a:lnTo>
                    <a:pt x="1589615" y="56608"/>
                  </a:lnTo>
                  <a:lnTo>
                    <a:pt x="1545658" y="43618"/>
                  </a:lnTo>
                  <a:lnTo>
                    <a:pt x="1501030" y="32249"/>
                  </a:lnTo>
                  <a:lnTo>
                    <a:pt x="1455764" y="22536"/>
                  </a:lnTo>
                  <a:lnTo>
                    <a:pt x="1409894" y="14514"/>
                  </a:lnTo>
                  <a:lnTo>
                    <a:pt x="1363454" y="8215"/>
                  </a:lnTo>
                  <a:lnTo>
                    <a:pt x="1316478" y="3673"/>
                  </a:lnTo>
                  <a:lnTo>
                    <a:pt x="1269000" y="924"/>
                  </a:lnTo>
                  <a:lnTo>
                    <a:pt x="122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0659" y="2119795"/>
              <a:ext cx="2300223" cy="229809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9581" y="1519783"/>
              <a:ext cx="3556000" cy="3556000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2902889" y="1589277"/>
              <a:ext cx="1325880" cy="801370"/>
            </a:xfrm>
            <a:custGeom>
              <a:avLst/>
              <a:gdLst/>
              <a:ahLst/>
              <a:cxnLst/>
              <a:rect l="l" t="t" r="r" b="b"/>
              <a:pathLst>
                <a:path w="1325879" h="801369">
                  <a:moveTo>
                    <a:pt x="8991" y="0"/>
                  </a:moveTo>
                  <a:lnTo>
                    <a:pt x="0" y="177"/>
                  </a:lnTo>
                  <a:lnTo>
                    <a:pt x="0" y="251980"/>
                  </a:lnTo>
                  <a:lnTo>
                    <a:pt x="3060" y="251802"/>
                  </a:lnTo>
                  <a:lnTo>
                    <a:pt x="61246" y="252752"/>
                  </a:lnTo>
                  <a:lnTo>
                    <a:pt x="113022" y="255577"/>
                  </a:lnTo>
                  <a:lnTo>
                    <a:pt x="164285" y="260246"/>
                  </a:lnTo>
                  <a:lnTo>
                    <a:pt x="215003" y="266726"/>
                  </a:lnTo>
                  <a:lnTo>
                    <a:pt x="265144" y="274984"/>
                  </a:lnTo>
                  <a:lnTo>
                    <a:pt x="314673" y="284987"/>
                  </a:lnTo>
                  <a:lnTo>
                    <a:pt x="363560" y="296702"/>
                  </a:lnTo>
                  <a:lnTo>
                    <a:pt x="411770" y="310096"/>
                  </a:lnTo>
                  <a:lnTo>
                    <a:pt x="459271" y="325137"/>
                  </a:lnTo>
                  <a:lnTo>
                    <a:pt x="506031" y="341792"/>
                  </a:lnTo>
                  <a:lnTo>
                    <a:pt x="552017" y="360027"/>
                  </a:lnTo>
                  <a:lnTo>
                    <a:pt x="597196" y="379810"/>
                  </a:lnTo>
                  <a:lnTo>
                    <a:pt x="641535" y="401108"/>
                  </a:lnTo>
                  <a:lnTo>
                    <a:pt x="685002" y="423889"/>
                  </a:lnTo>
                  <a:lnTo>
                    <a:pt x="727564" y="448119"/>
                  </a:lnTo>
                  <a:lnTo>
                    <a:pt x="769187" y="473765"/>
                  </a:lnTo>
                  <a:lnTo>
                    <a:pt x="809841" y="500795"/>
                  </a:lnTo>
                  <a:lnTo>
                    <a:pt x="849490" y="529176"/>
                  </a:lnTo>
                  <a:lnTo>
                    <a:pt x="888104" y="558875"/>
                  </a:lnTo>
                  <a:lnTo>
                    <a:pt x="925649" y="589859"/>
                  </a:lnTo>
                  <a:lnTo>
                    <a:pt x="962093" y="622096"/>
                  </a:lnTo>
                  <a:lnTo>
                    <a:pt x="997402" y="655552"/>
                  </a:lnTo>
                  <a:lnTo>
                    <a:pt x="1031544" y="690194"/>
                  </a:lnTo>
                  <a:lnTo>
                    <a:pt x="1064487" y="725990"/>
                  </a:lnTo>
                  <a:lnTo>
                    <a:pt x="1096197" y="762907"/>
                  </a:lnTo>
                  <a:lnTo>
                    <a:pt x="1126642" y="800912"/>
                  </a:lnTo>
                  <a:lnTo>
                    <a:pt x="1325740" y="646772"/>
                  </a:lnTo>
                  <a:lnTo>
                    <a:pt x="1295772" y="609131"/>
                  </a:lnTo>
                  <a:lnTo>
                    <a:pt x="1264748" y="572389"/>
                  </a:lnTo>
                  <a:lnTo>
                    <a:pt x="1232693" y="536567"/>
                  </a:lnTo>
                  <a:lnTo>
                    <a:pt x="1199628" y="501690"/>
                  </a:lnTo>
                  <a:lnTo>
                    <a:pt x="1165577" y="467780"/>
                  </a:lnTo>
                  <a:lnTo>
                    <a:pt x="1130562" y="434859"/>
                  </a:lnTo>
                  <a:lnTo>
                    <a:pt x="1094606" y="402950"/>
                  </a:lnTo>
                  <a:lnTo>
                    <a:pt x="1057733" y="372077"/>
                  </a:lnTo>
                  <a:lnTo>
                    <a:pt x="1019964" y="342261"/>
                  </a:lnTo>
                  <a:lnTo>
                    <a:pt x="981324" y="313526"/>
                  </a:lnTo>
                  <a:lnTo>
                    <a:pt x="941835" y="285894"/>
                  </a:lnTo>
                  <a:lnTo>
                    <a:pt x="901519" y="259389"/>
                  </a:lnTo>
                  <a:lnTo>
                    <a:pt x="860400" y="234032"/>
                  </a:lnTo>
                  <a:lnTo>
                    <a:pt x="818501" y="209847"/>
                  </a:lnTo>
                  <a:lnTo>
                    <a:pt x="775844" y="186856"/>
                  </a:lnTo>
                  <a:lnTo>
                    <a:pt x="732452" y="165082"/>
                  </a:lnTo>
                  <a:lnTo>
                    <a:pt x="688349" y="144548"/>
                  </a:lnTo>
                  <a:lnTo>
                    <a:pt x="643557" y="125276"/>
                  </a:lnTo>
                  <a:lnTo>
                    <a:pt x="598098" y="107290"/>
                  </a:lnTo>
                  <a:lnTo>
                    <a:pt x="551997" y="90613"/>
                  </a:lnTo>
                  <a:lnTo>
                    <a:pt x="505276" y="75266"/>
                  </a:lnTo>
                  <a:lnTo>
                    <a:pt x="457957" y="61272"/>
                  </a:lnTo>
                  <a:lnTo>
                    <a:pt x="410065" y="48655"/>
                  </a:lnTo>
                  <a:lnTo>
                    <a:pt x="361620" y="37437"/>
                  </a:lnTo>
                  <a:lnTo>
                    <a:pt x="312647" y="27641"/>
                  </a:lnTo>
                  <a:lnTo>
                    <a:pt x="263168" y="19290"/>
                  </a:lnTo>
                  <a:lnTo>
                    <a:pt x="213207" y="12406"/>
                  </a:lnTo>
                  <a:lnTo>
                    <a:pt x="162786" y="7012"/>
                  </a:lnTo>
                  <a:lnTo>
                    <a:pt x="111927" y="3132"/>
                  </a:lnTo>
                  <a:lnTo>
                    <a:pt x="60655" y="786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029532" y="2236063"/>
              <a:ext cx="546100" cy="1471295"/>
            </a:xfrm>
            <a:custGeom>
              <a:avLst/>
              <a:gdLst/>
              <a:ahLst/>
              <a:cxnLst/>
              <a:rect l="l" t="t" r="r" b="b"/>
              <a:pathLst>
                <a:path w="546100" h="1471295">
                  <a:moveTo>
                    <a:pt x="199097" y="0"/>
                  </a:moveTo>
                  <a:lnTo>
                    <a:pt x="0" y="154127"/>
                  </a:lnTo>
                  <a:lnTo>
                    <a:pt x="28509" y="192311"/>
                  </a:lnTo>
                  <a:lnTo>
                    <a:pt x="55745" y="231469"/>
                  </a:lnTo>
                  <a:lnTo>
                    <a:pt x="81676" y="271570"/>
                  </a:lnTo>
                  <a:lnTo>
                    <a:pt x="106272" y="312585"/>
                  </a:lnTo>
                  <a:lnTo>
                    <a:pt x="129502" y="354484"/>
                  </a:lnTo>
                  <a:lnTo>
                    <a:pt x="151337" y="397236"/>
                  </a:lnTo>
                  <a:lnTo>
                    <a:pt x="171744" y="440811"/>
                  </a:lnTo>
                  <a:lnTo>
                    <a:pt x="190695" y="485179"/>
                  </a:lnTo>
                  <a:lnTo>
                    <a:pt x="208158" y="530309"/>
                  </a:lnTo>
                  <a:lnTo>
                    <a:pt x="224102" y="576172"/>
                  </a:lnTo>
                  <a:lnTo>
                    <a:pt x="238498" y="622738"/>
                  </a:lnTo>
                  <a:lnTo>
                    <a:pt x="251315" y="669976"/>
                  </a:lnTo>
                  <a:lnTo>
                    <a:pt x="262521" y="717855"/>
                  </a:lnTo>
                  <a:lnTo>
                    <a:pt x="272088" y="766347"/>
                  </a:lnTo>
                  <a:lnTo>
                    <a:pt x="279983" y="815420"/>
                  </a:lnTo>
                  <a:lnTo>
                    <a:pt x="286177" y="865045"/>
                  </a:lnTo>
                  <a:lnTo>
                    <a:pt x="290639" y="915191"/>
                  </a:lnTo>
                  <a:lnTo>
                    <a:pt x="293339" y="965828"/>
                  </a:lnTo>
                  <a:lnTo>
                    <a:pt x="294246" y="1016927"/>
                  </a:lnTo>
                  <a:lnTo>
                    <a:pt x="293383" y="1066689"/>
                  </a:lnTo>
                  <a:lnTo>
                    <a:pt x="290814" y="1116005"/>
                  </a:lnTo>
                  <a:lnTo>
                    <a:pt x="286571" y="1164849"/>
                  </a:lnTo>
                  <a:lnTo>
                    <a:pt x="280687" y="1213196"/>
                  </a:lnTo>
                  <a:lnTo>
                    <a:pt x="273192" y="1261019"/>
                  </a:lnTo>
                  <a:lnTo>
                    <a:pt x="264119" y="1308295"/>
                  </a:lnTo>
                  <a:lnTo>
                    <a:pt x="253499" y="1354998"/>
                  </a:lnTo>
                  <a:lnTo>
                    <a:pt x="241363" y="1401102"/>
                  </a:lnTo>
                  <a:lnTo>
                    <a:pt x="483285" y="1470888"/>
                  </a:lnTo>
                  <a:lnTo>
                    <a:pt x="496238" y="1422510"/>
                  </a:lnTo>
                  <a:lnTo>
                    <a:pt x="507744" y="1373559"/>
                  </a:lnTo>
                  <a:lnTo>
                    <a:pt x="517783" y="1324058"/>
                  </a:lnTo>
                  <a:lnTo>
                    <a:pt x="526334" y="1274033"/>
                  </a:lnTo>
                  <a:lnTo>
                    <a:pt x="533376" y="1223509"/>
                  </a:lnTo>
                  <a:lnTo>
                    <a:pt x="538890" y="1172511"/>
                  </a:lnTo>
                  <a:lnTo>
                    <a:pt x="542853" y="1121065"/>
                  </a:lnTo>
                  <a:lnTo>
                    <a:pt x="545246" y="1069195"/>
                  </a:lnTo>
                  <a:lnTo>
                    <a:pt x="546049" y="1016927"/>
                  </a:lnTo>
                  <a:lnTo>
                    <a:pt x="545251" y="964901"/>
                  </a:lnTo>
                  <a:lnTo>
                    <a:pt x="542873" y="913270"/>
                  </a:lnTo>
                  <a:lnTo>
                    <a:pt x="538938" y="862059"/>
                  </a:lnTo>
                  <a:lnTo>
                    <a:pt x="533470" y="811291"/>
                  </a:lnTo>
                  <a:lnTo>
                    <a:pt x="526490" y="760989"/>
                  </a:lnTo>
                  <a:lnTo>
                    <a:pt x="518023" y="711177"/>
                  </a:lnTo>
                  <a:lnTo>
                    <a:pt x="508092" y="661878"/>
                  </a:lnTo>
                  <a:lnTo>
                    <a:pt x="496719" y="613116"/>
                  </a:lnTo>
                  <a:lnTo>
                    <a:pt x="483928" y="564914"/>
                  </a:lnTo>
                  <a:lnTo>
                    <a:pt x="469742" y="517297"/>
                  </a:lnTo>
                  <a:lnTo>
                    <a:pt x="454183" y="470287"/>
                  </a:lnTo>
                  <a:lnTo>
                    <a:pt x="437276" y="423908"/>
                  </a:lnTo>
                  <a:lnTo>
                    <a:pt x="419043" y="378183"/>
                  </a:lnTo>
                  <a:lnTo>
                    <a:pt x="399507" y="333137"/>
                  </a:lnTo>
                  <a:lnTo>
                    <a:pt x="378692" y="288792"/>
                  </a:lnTo>
                  <a:lnTo>
                    <a:pt x="356620" y="245172"/>
                  </a:lnTo>
                  <a:lnTo>
                    <a:pt x="333315" y="202301"/>
                  </a:lnTo>
                  <a:lnTo>
                    <a:pt x="308799" y="160202"/>
                  </a:lnTo>
                  <a:lnTo>
                    <a:pt x="283097" y="118899"/>
                  </a:lnTo>
                  <a:lnTo>
                    <a:pt x="256230" y="78415"/>
                  </a:lnTo>
                  <a:lnTo>
                    <a:pt x="228223" y="38774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484727" y="3637165"/>
              <a:ext cx="1028700" cy="1136015"/>
            </a:xfrm>
            <a:custGeom>
              <a:avLst/>
              <a:gdLst/>
              <a:ahLst/>
              <a:cxnLst/>
              <a:rect l="l" t="t" r="r" b="b"/>
              <a:pathLst>
                <a:path w="1028700" h="1136014">
                  <a:moveTo>
                    <a:pt x="786168" y="0"/>
                  </a:moveTo>
                  <a:lnTo>
                    <a:pt x="771575" y="48351"/>
                  </a:lnTo>
                  <a:lnTo>
                    <a:pt x="755315" y="95958"/>
                  </a:lnTo>
                  <a:lnTo>
                    <a:pt x="737423" y="142784"/>
                  </a:lnTo>
                  <a:lnTo>
                    <a:pt x="717933" y="188797"/>
                  </a:lnTo>
                  <a:lnTo>
                    <a:pt x="696879" y="233962"/>
                  </a:lnTo>
                  <a:lnTo>
                    <a:pt x="674295" y="278244"/>
                  </a:lnTo>
                  <a:lnTo>
                    <a:pt x="650215" y="321610"/>
                  </a:lnTo>
                  <a:lnTo>
                    <a:pt x="624673" y="364025"/>
                  </a:lnTo>
                  <a:lnTo>
                    <a:pt x="597704" y="405455"/>
                  </a:lnTo>
                  <a:lnTo>
                    <a:pt x="569342" y="445867"/>
                  </a:lnTo>
                  <a:lnTo>
                    <a:pt x="539622" y="485225"/>
                  </a:lnTo>
                  <a:lnTo>
                    <a:pt x="508576" y="523495"/>
                  </a:lnTo>
                  <a:lnTo>
                    <a:pt x="476240" y="560644"/>
                  </a:lnTo>
                  <a:lnTo>
                    <a:pt x="442648" y="596637"/>
                  </a:lnTo>
                  <a:lnTo>
                    <a:pt x="407834" y="631439"/>
                  </a:lnTo>
                  <a:lnTo>
                    <a:pt x="371831" y="665018"/>
                  </a:lnTo>
                  <a:lnTo>
                    <a:pt x="334676" y="697338"/>
                  </a:lnTo>
                  <a:lnTo>
                    <a:pt x="296400" y="728365"/>
                  </a:lnTo>
                  <a:lnTo>
                    <a:pt x="257039" y="758065"/>
                  </a:lnTo>
                  <a:lnTo>
                    <a:pt x="216628" y="786405"/>
                  </a:lnTo>
                  <a:lnTo>
                    <a:pt x="175199" y="813349"/>
                  </a:lnTo>
                  <a:lnTo>
                    <a:pt x="132788" y="838863"/>
                  </a:lnTo>
                  <a:lnTo>
                    <a:pt x="89428" y="862914"/>
                  </a:lnTo>
                  <a:lnTo>
                    <a:pt x="45154" y="885467"/>
                  </a:lnTo>
                  <a:lnTo>
                    <a:pt x="0" y="906487"/>
                  </a:lnTo>
                  <a:lnTo>
                    <a:pt x="104863" y="1135634"/>
                  </a:lnTo>
                  <a:lnTo>
                    <a:pt x="149119" y="1115091"/>
                  </a:lnTo>
                  <a:lnTo>
                    <a:pt x="192659" y="1093300"/>
                  </a:lnTo>
                  <a:lnTo>
                    <a:pt x="235461" y="1070285"/>
                  </a:lnTo>
                  <a:lnTo>
                    <a:pt x="277502" y="1046067"/>
                  </a:lnTo>
                  <a:lnTo>
                    <a:pt x="318760" y="1020670"/>
                  </a:lnTo>
                  <a:lnTo>
                    <a:pt x="359210" y="994118"/>
                  </a:lnTo>
                  <a:lnTo>
                    <a:pt x="398831" y="966432"/>
                  </a:lnTo>
                  <a:lnTo>
                    <a:pt x="437598" y="937636"/>
                  </a:lnTo>
                  <a:lnTo>
                    <a:pt x="475489" y="907753"/>
                  </a:lnTo>
                  <a:lnTo>
                    <a:pt x="512482" y="876806"/>
                  </a:lnTo>
                  <a:lnTo>
                    <a:pt x="548552" y="844818"/>
                  </a:lnTo>
                  <a:lnTo>
                    <a:pt x="583677" y="811812"/>
                  </a:lnTo>
                  <a:lnTo>
                    <a:pt x="617834" y="777810"/>
                  </a:lnTo>
                  <a:lnTo>
                    <a:pt x="651000" y="742836"/>
                  </a:lnTo>
                  <a:lnTo>
                    <a:pt x="683152" y="706913"/>
                  </a:lnTo>
                  <a:lnTo>
                    <a:pt x="714266" y="670064"/>
                  </a:lnTo>
                  <a:lnTo>
                    <a:pt x="744320" y="632311"/>
                  </a:lnTo>
                  <a:lnTo>
                    <a:pt x="773292" y="593679"/>
                  </a:lnTo>
                  <a:lnTo>
                    <a:pt x="801157" y="554189"/>
                  </a:lnTo>
                  <a:lnTo>
                    <a:pt x="827892" y="513864"/>
                  </a:lnTo>
                  <a:lnTo>
                    <a:pt x="853476" y="472728"/>
                  </a:lnTo>
                  <a:lnTo>
                    <a:pt x="877884" y="430804"/>
                  </a:lnTo>
                  <a:lnTo>
                    <a:pt x="901094" y="388114"/>
                  </a:lnTo>
                  <a:lnTo>
                    <a:pt x="923082" y="344682"/>
                  </a:lnTo>
                  <a:lnTo>
                    <a:pt x="943827" y="300531"/>
                  </a:lnTo>
                  <a:lnTo>
                    <a:pt x="963303" y="255683"/>
                  </a:lnTo>
                  <a:lnTo>
                    <a:pt x="981490" y="210161"/>
                  </a:lnTo>
                  <a:lnTo>
                    <a:pt x="998363" y="163990"/>
                  </a:lnTo>
                  <a:lnTo>
                    <a:pt x="1013900" y="117190"/>
                  </a:lnTo>
                  <a:lnTo>
                    <a:pt x="1028077" y="69786"/>
                  </a:lnTo>
                  <a:lnTo>
                    <a:pt x="786168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202510" y="4529251"/>
              <a:ext cx="1387475" cy="387985"/>
            </a:xfrm>
            <a:custGeom>
              <a:avLst/>
              <a:gdLst/>
              <a:ahLst/>
              <a:cxnLst/>
              <a:rect l="l" t="t" r="r" b="b"/>
              <a:pathLst>
                <a:path w="1387475" h="387985">
                  <a:moveTo>
                    <a:pt x="105219" y="0"/>
                  </a:moveTo>
                  <a:lnTo>
                    <a:pt x="0" y="228968"/>
                  </a:lnTo>
                  <a:lnTo>
                    <a:pt x="43357" y="248690"/>
                  </a:lnTo>
                  <a:lnTo>
                    <a:pt x="87369" y="267197"/>
                  </a:lnTo>
                  <a:lnTo>
                    <a:pt x="132014" y="284467"/>
                  </a:lnTo>
                  <a:lnTo>
                    <a:pt x="177272" y="300479"/>
                  </a:lnTo>
                  <a:lnTo>
                    <a:pt x="223120" y="315211"/>
                  </a:lnTo>
                  <a:lnTo>
                    <a:pt x="269537" y="328642"/>
                  </a:lnTo>
                  <a:lnTo>
                    <a:pt x="316502" y="340750"/>
                  </a:lnTo>
                  <a:lnTo>
                    <a:pt x="363993" y="351514"/>
                  </a:lnTo>
                  <a:lnTo>
                    <a:pt x="411990" y="360913"/>
                  </a:lnTo>
                  <a:lnTo>
                    <a:pt x="460470" y="368925"/>
                  </a:lnTo>
                  <a:lnTo>
                    <a:pt x="509411" y="375528"/>
                  </a:lnTo>
                  <a:lnTo>
                    <a:pt x="558794" y="380701"/>
                  </a:lnTo>
                  <a:lnTo>
                    <a:pt x="608595" y="384423"/>
                  </a:lnTo>
                  <a:lnTo>
                    <a:pt x="658795" y="386671"/>
                  </a:lnTo>
                  <a:lnTo>
                    <a:pt x="709371" y="387426"/>
                  </a:lnTo>
                  <a:lnTo>
                    <a:pt x="760906" y="386642"/>
                  </a:lnTo>
                  <a:lnTo>
                    <a:pt x="812049" y="384306"/>
                  </a:lnTo>
                  <a:lnTo>
                    <a:pt x="862779" y="380441"/>
                  </a:lnTo>
                  <a:lnTo>
                    <a:pt x="913071" y="375070"/>
                  </a:lnTo>
                  <a:lnTo>
                    <a:pt x="962906" y="368215"/>
                  </a:lnTo>
                  <a:lnTo>
                    <a:pt x="1012259" y="359900"/>
                  </a:lnTo>
                  <a:lnTo>
                    <a:pt x="1061108" y="350146"/>
                  </a:lnTo>
                  <a:lnTo>
                    <a:pt x="1109432" y="338978"/>
                  </a:lnTo>
                  <a:lnTo>
                    <a:pt x="1157208" y="326418"/>
                  </a:lnTo>
                  <a:lnTo>
                    <a:pt x="1204413" y="312488"/>
                  </a:lnTo>
                  <a:lnTo>
                    <a:pt x="1251025" y="297212"/>
                  </a:lnTo>
                  <a:lnTo>
                    <a:pt x="1297022" y="280613"/>
                  </a:lnTo>
                  <a:lnTo>
                    <a:pt x="1342381" y="262713"/>
                  </a:lnTo>
                  <a:lnTo>
                    <a:pt x="1387081" y="243535"/>
                  </a:lnTo>
                  <a:lnTo>
                    <a:pt x="1282230" y="14389"/>
                  </a:lnTo>
                  <a:lnTo>
                    <a:pt x="1238087" y="33173"/>
                  </a:lnTo>
                  <a:lnTo>
                    <a:pt x="1193189" y="50475"/>
                  </a:lnTo>
                  <a:lnTo>
                    <a:pt x="1147567" y="66266"/>
                  </a:lnTo>
                  <a:lnTo>
                    <a:pt x="1101249" y="80516"/>
                  </a:lnTo>
                  <a:lnTo>
                    <a:pt x="1054268" y="93197"/>
                  </a:lnTo>
                  <a:lnTo>
                    <a:pt x="1006654" y="104281"/>
                  </a:lnTo>
                  <a:lnTo>
                    <a:pt x="958436" y="113738"/>
                  </a:lnTo>
                  <a:lnTo>
                    <a:pt x="909646" y="121540"/>
                  </a:lnTo>
                  <a:lnTo>
                    <a:pt x="860314" y="127658"/>
                  </a:lnTo>
                  <a:lnTo>
                    <a:pt x="810471" y="132064"/>
                  </a:lnTo>
                  <a:lnTo>
                    <a:pt x="760146" y="134728"/>
                  </a:lnTo>
                  <a:lnTo>
                    <a:pt x="709371" y="135623"/>
                  </a:lnTo>
                  <a:lnTo>
                    <a:pt x="655565" y="134617"/>
                  </a:lnTo>
                  <a:lnTo>
                    <a:pt x="602267" y="131622"/>
                  </a:lnTo>
                  <a:lnTo>
                    <a:pt x="549514" y="126674"/>
                  </a:lnTo>
                  <a:lnTo>
                    <a:pt x="497341" y="119808"/>
                  </a:lnTo>
                  <a:lnTo>
                    <a:pt x="445786" y="111057"/>
                  </a:lnTo>
                  <a:lnTo>
                    <a:pt x="394884" y="100458"/>
                  </a:lnTo>
                  <a:lnTo>
                    <a:pt x="344671" y="88045"/>
                  </a:lnTo>
                  <a:lnTo>
                    <a:pt x="295184" y="73854"/>
                  </a:lnTo>
                  <a:lnTo>
                    <a:pt x="246459" y="57918"/>
                  </a:lnTo>
                  <a:lnTo>
                    <a:pt x="198533" y="40274"/>
                  </a:lnTo>
                  <a:lnTo>
                    <a:pt x="151440" y="20956"/>
                  </a:lnTo>
                  <a:lnTo>
                    <a:pt x="105219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309687" y="3633749"/>
              <a:ext cx="998219" cy="1124585"/>
            </a:xfrm>
            <a:custGeom>
              <a:avLst/>
              <a:gdLst/>
              <a:ahLst/>
              <a:cxnLst/>
              <a:rect l="l" t="t" r="r" b="b"/>
              <a:pathLst>
                <a:path w="998219" h="1124585">
                  <a:moveTo>
                    <a:pt x="242265" y="0"/>
                  </a:moveTo>
                  <a:lnTo>
                    <a:pt x="0" y="68694"/>
                  </a:lnTo>
                  <a:lnTo>
                    <a:pt x="14233" y="116770"/>
                  </a:lnTo>
                  <a:lnTo>
                    <a:pt x="29865" y="164229"/>
                  </a:lnTo>
                  <a:lnTo>
                    <a:pt x="46870" y="211045"/>
                  </a:lnTo>
                  <a:lnTo>
                    <a:pt x="65225" y="257195"/>
                  </a:lnTo>
                  <a:lnTo>
                    <a:pt x="84906" y="302656"/>
                  </a:lnTo>
                  <a:lnTo>
                    <a:pt x="105890" y="347402"/>
                  </a:lnTo>
                  <a:lnTo>
                    <a:pt x="128151" y="391410"/>
                  </a:lnTo>
                  <a:lnTo>
                    <a:pt x="151666" y="434657"/>
                  </a:lnTo>
                  <a:lnTo>
                    <a:pt x="176412" y="477118"/>
                  </a:lnTo>
                  <a:lnTo>
                    <a:pt x="202364" y="518769"/>
                  </a:lnTo>
                  <a:lnTo>
                    <a:pt x="229499" y="559586"/>
                  </a:lnTo>
                  <a:lnTo>
                    <a:pt x="257791" y="599546"/>
                  </a:lnTo>
                  <a:lnTo>
                    <a:pt x="287219" y="638625"/>
                  </a:lnTo>
                  <a:lnTo>
                    <a:pt x="317757" y="676798"/>
                  </a:lnTo>
                  <a:lnTo>
                    <a:pt x="349381" y="714041"/>
                  </a:lnTo>
                  <a:lnTo>
                    <a:pt x="382069" y="750332"/>
                  </a:lnTo>
                  <a:lnTo>
                    <a:pt x="415795" y="785645"/>
                  </a:lnTo>
                  <a:lnTo>
                    <a:pt x="450536" y="819957"/>
                  </a:lnTo>
                  <a:lnTo>
                    <a:pt x="486268" y="853244"/>
                  </a:lnTo>
                  <a:lnTo>
                    <a:pt x="522967" y="885482"/>
                  </a:lnTo>
                  <a:lnTo>
                    <a:pt x="560609" y="916647"/>
                  </a:lnTo>
                  <a:lnTo>
                    <a:pt x="599170" y="946716"/>
                  </a:lnTo>
                  <a:lnTo>
                    <a:pt x="638626" y="975663"/>
                  </a:lnTo>
                  <a:lnTo>
                    <a:pt x="678953" y="1003466"/>
                  </a:lnTo>
                  <a:lnTo>
                    <a:pt x="720128" y="1030100"/>
                  </a:lnTo>
                  <a:lnTo>
                    <a:pt x="762127" y="1055541"/>
                  </a:lnTo>
                  <a:lnTo>
                    <a:pt x="804924" y="1079766"/>
                  </a:lnTo>
                  <a:lnTo>
                    <a:pt x="848497" y="1102750"/>
                  </a:lnTo>
                  <a:lnTo>
                    <a:pt x="892822" y="1124470"/>
                  </a:lnTo>
                  <a:lnTo>
                    <a:pt x="998042" y="895515"/>
                  </a:lnTo>
                  <a:lnTo>
                    <a:pt x="954582" y="874002"/>
                  </a:lnTo>
                  <a:lnTo>
                    <a:pt x="911983" y="851053"/>
                  </a:lnTo>
                  <a:lnTo>
                    <a:pt x="870276" y="826701"/>
                  </a:lnTo>
                  <a:lnTo>
                    <a:pt x="829493" y="800976"/>
                  </a:lnTo>
                  <a:lnTo>
                    <a:pt x="789664" y="773910"/>
                  </a:lnTo>
                  <a:lnTo>
                    <a:pt x="750823" y="745536"/>
                  </a:lnTo>
                  <a:lnTo>
                    <a:pt x="712999" y="715885"/>
                  </a:lnTo>
                  <a:lnTo>
                    <a:pt x="676225" y="684988"/>
                  </a:lnTo>
                  <a:lnTo>
                    <a:pt x="640532" y="652879"/>
                  </a:lnTo>
                  <a:lnTo>
                    <a:pt x="605953" y="619587"/>
                  </a:lnTo>
                  <a:lnTo>
                    <a:pt x="572517" y="585145"/>
                  </a:lnTo>
                  <a:lnTo>
                    <a:pt x="540258" y="549585"/>
                  </a:lnTo>
                  <a:lnTo>
                    <a:pt x="509206" y="512939"/>
                  </a:lnTo>
                  <a:lnTo>
                    <a:pt x="479394" y="475238"/>
                  </a:lnTo>
                  <a:lnTo>
                    <a:pt x="450852" y="436514"/>
                  </a:lnTo>
                  <a:lnTo>
                    <a:pt x="423612" y="396799"/>
                  </a:lnTo>
                  <a:lnTo>
                    <a:pt x="397706" y="356124"/>
                  </a:lnTo>
                  <a:lnTo>
                    <a:pt x="373166" y="314522"/>
                  </a:lnTo>
                  <a:lnTo>
                    <a:pt x="350023" y="272024"/>
                  </a:lnTo>
                  <a:lnTo>
                    <a:pt x="328308" y="228662"/>
                  </a:lnTo>
                  <a:lnTo>
                    <a:pt x="308053" y="184467"/>
                  </a:lnTo>
                  <a:lnTo>
                    <a:pt x="289289" y="139472"/>
                  </a:lnTo>
                  <a:lnTo>
                    <a:pt x="272049" y="93708"/>
                  </a:lnTo>
                  <a:lnTo>
                    <a:pt x="256364" y="47206"/>
                  </a:lnTo>
                  <a:lnTo>
                    <a:pt x="242265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248181" y="2292540"/>
              <a:ext cx="509905" cy="1410335"/>
            </a:xfrm>
            <a:custGeom>
              <a:avLst/>
              <a:gdLst/>
              <a:ahLst/>
              <a:cxnLst/>
              <a:rect l="l" t="t" r="r" b="b"/>
              <a:pathLst>
                <a:path w="509905" h="1410335">
                  <a:moveTo>
                    <a:pt x="305041" y="0"/>
                  </a:moveTo>
                  <a:lnTo>
                    <a:pt x="276825" y="41154"/>
                  </a:lnTo>
                  <a:lnTo>
                    <a:pt x="249822" y="83183"/>
                  </a:lnTo>
                  <a:lnTo>
                    <a:pt x="224057" y="126060"/>
                  </a:lnTo>
                  <a:lnTo>
                    <a:pt x="199555" y="169760"/>
                  </a:lnTo>
                  <a:lnTo>
                    <a:pt x="176341" y="214258"/>
                  </a:lnTo>
                  <a:lnTo>
                    <a:pt x="154441" y="259530"/>
                  </a:lnTo>
                  <a:lnTo>
                    <a:pt x="133881" y="305549"/>
                  </a:lnTo>
                  <a:lnTo>
                    <a:pt x="114684" y="352291"/>
                  </a:lnTo>
                  <a:lnTo>
                    <a:pt x="96878" y="399732"/>
                  </a:lnTo>
                  <a:lnTo>
                    <a:pt x="80487" y="447844"/>
                  </a:lnTo>
                  <a:lnTo>
                    <a:pt x="65537" y="496605"/>
                  </a:lnTo>
                  <a:lnTo>
                    <a:pt x="52053" y="545988"/>
                  </a:lnTo>
                  <a:lnTo>
                    <a:pt x="40060" y="595968"/>
                  </a:lnTo>
                  <a:lnTo>
                    <a:pt x="29584" y="646521"/>
                  </a:lnTo>
                  <a:lnTo>
                    <a:pt x="20650" y="697621"/>
                  </a:lnTo>
                  <a:lnTo>
                    <a:pt x="13283" y="749243"/>
                  </a:lnTo>
                  <a:lnTo>
                    <a:pt x="7510" y="801362"/>
                  </a:lnTo>
                  <a:lnTo>
                    <a:pt x="3354" y="853953"/>
                  </a:lnTo>
                  <a:lnTo>
                    <a:pt x="842" y="906990"/>
                  </a:lnTo>
                  <a:lnTo>
                    <a:pt x="0" y="960450"/>
                  </a:lnTo>
                  <a:lnTo>
                    <a:pt x="788" y="1012177"/>
                  </a:lnTo>
                  <a:lnTo>
                    <a:pt x="3140" y="1063510"/>
                  </a:lnTo>
                  <a:lnTo>
                    <a:pt x="7033" y="1114426"/>
                  </a:lnTo>
                  <a:lnTo>
                    <a:pt x="12445" y="1164902"/>
                  </a:lnTo>
                  <a:lnTo>
                    <a:pt x="19354" y="1214917"/>
                  </a:lnTo>
                  <a:lnTo>
                    <a:pt x="27738" y="1264448"/>
                  </a:lnTo>
                  <a:lnTo>
                    <a:pt x="37575" y="1313473"/>
                  </a:lnTo>
                  <a:lnTo>
                    <a:pt x="48842" y="1361970"/>
                  </a:lnTo>
                  <a:lnTo>
                    <a:pt x="61518" y="1409915"/>
                  </a:lnTo>
                  <a:lnTo>
                    <a:pt x="303784" y="1341208"/>
                  </a:lnTo>
                  <a:lnTo>
                    <a:pt x="291844" y="1295510"/>
                  </a:lnTo>
                  <a:lnTo>
                    <a:pt x="281399" y="1249214"/>
                  </a:lnTo>
                  <a:lnTo>
                    <a:pt x="272480" y="1202350"/>
                  </a:lnTo>
                  <a:lnTo>
                    <a:pt x="265115" y="1154944"/>
                  </a:lnTo>
                  <a:lnTo>
                    <a:pt x="259335" y="1107023"/>
                  </a:lnTo>
                  <a:lnTo>
                    <a:pt x="255170" y="1058616"/>
                  </a:lnTo>
                  <a:lnTo>
                    <a:pt x="252649" y="1009749"/>
                  </a:lnTo>
                  <a:lnTo>
                    <a:pt x="251802" y="960450"/>
                  </a:lnTo>
                  <a:lnTo>
                    <a:pt x="252788" y="907206"/>
                  </a:lnTo>
                  <a:lnTo>
                    <a:pt x="255721" y="854459"/>
                  </a:lnTo>
                  <a:lnTo>
                    <a:pt x="260568" y="802246"/>
                  </a:lnTo>
                  <a:lnTo>
                    <a:pt x="267292" y="750600"/>
                  </a:lnTo>
                  <a:lnTo>
                    <a:pt x="275860" y="699556"/>
                  </a:lnTo>
                  <a:lnTo>
                    <a:pt x="286236" y="649150"/>
                  </a:lnTo>
                  <a:lnTo>
                    <a:pt x="298385" y="599417"/>
                  </a:lnTo>
                  <a:lnTo>
                    <a:pt x="312272" y="550391"/>
                  </a:lnTo>
                  <a:lnTo>
                    <a:pt x="327863" y="502107"/>
                  </a:lnTo>
                  <a:lnTo>
                    <a:pt x="345123" y="454601"/>
                  </a:lnTo>
                  <a:lnTo>
                    <a:pt x="364016" y="407907"/>
                  </a:lnTo>
                  <a:lnTo>
                    <a:pt x="384508" y="362061"/>
                  </a:lnTo>
                  <a:lnTo>
                    <a:pt x="406564" y="317096"/>
                  </a:lnTo>
                  <a:lnTo>
                    <a:pt x="430148" y="273049"/>
                  </a:lnTo>
                  <a:lnTo>
                    <a:pt x="455227" y="229954"/>
                  </a:lnTo>
                  <a:lnTo>
                    <a:pt x="481765" y="187846"/>
                  </a:lnTo>
                  <a:lnTo>
                    <a:pt x="509727" y="146761"/>
                  </a:lnTo>
                  <a:lnTo>
                    <a:pt x="305041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553222" y="1589455"/>
              <a:ext cx="1350010" cy="850265"/>
            </a:xfrm>
            <a:custGeom>
              <a:avLst/>
              <a:gdLst/>
              <a:ahLst/>
              <a:cxnLst/>
              <a:rect l="l" t="t" r="r" b="b"/>
              <a:pathLst>
                <a:path w="1350010" h="850264">
                  <a:moveTo>
                    <a:pt x="1349667" y="0"/>
                  </a:moveTo>
                  <a:lnTo>
                    <a:pt x="1297605" y="1069"/>
                  </a:lnTo>
                  <a:lnTo>
                    <a:pt x="1245946" y="3721"/>
                  </a:lnTo>
                  <a:lnTo>
                    <a:pt x="1194714" y="7932"/>
                  </a:lnTo>
                  <a:lnTo>
                    <a:pt x="1143931" y="13679"/>
                  </a:lnTo>
                  <a:lnTo>
                    <a:pt x="1093622" y="20938"/>
                  </a:lnTo>
                  <a:lnTo>
                    <a:pt x="1043810" y="29686"/>
                  </a:lnTo>
                  <a:lnTo>
                    <a:pt x="994518" y="39900"/>
                  </a:lnTo>
                  <a:lnTo>
                    <a:pt x="945769" y="51556"/>
                  </a:lnTo>
                  <a:lnTo>
                    <a:pt x="897589" y="64631"/>
                  </a:lnTo>
                  <a:lnTo>
                    <a:pt x="849998" y="79101"/>
                  </a:lnTo>
                  <a:lnTo>
                    <a:pt x="803022" y="94943"/>
                  </a:lnTo>
                  <a:lnTo>
                    <a:pt x="756684" y="112133"/>
                  </a:lnTo>
                  <a:lnTo>
                    <a:pt x="711007" y="130648"/>
                  </a:lnTo>
                  <a:lnTo>
                    <a:pt x="666015" y="150465"/>
                  </a:lnTo>
                  <a:lnTo>
                    <a:pt x="621731" y="171561"/>
                  </a:lnTo>
                  <a:lnTo>
                    <a:pt x="578178" y="193911"/>
                  </a:lnTo>
                  <a:lnTo>
                    <a:pt x="535381" y="217493"/>
                  </a:lnTo>
                  <a:lnTo>
                    <a:pt x="493362" y="242282"/>
                  </a:lnTo>
                  <a:lnTo>
                    <a:pt x="452145" y="268257"/>
                  </a:lnTo>
                  <a:lnTo>
                    <a:pt x="411754" y="295392"/>
                  </a:lnTo>
                  <a:lnTo>
                    <a:pt x="372212" y="323666"/>
                  </a:lnTo>
                  <a:lnTo>
                    <a:pt x="333542" y="353053"/>
                  </a:lnTo>
                  <a:lnTo>
                    <a:pt x="295768" y="383532"/>
                  </a:lnTo>
                  <a:lnTo>
                    <a:pt x="258914" y="415078"/>
                  </a:lnTo>
                  <a:lnTo>
                    <a:pt x="223003" y="447669"/>
                  </a:lnTo>
                  <a:lnTo>
                    <a:pt x="188058" y="481280"/>
                  </a:lnTo>
                  <a:lnTo>
                    <a:pt x="154103" y="515888"/>
                  </a:lnTo>
                  <a:lnTo>
                    <a:pt x="121162" y="551471"/>
                  </a:lnTo>
                  <a:lnTo>
                    <a:pt x="89257" y="588004"/>
                  </a:lnTo>
                  <a:lnTo>
                    <a:pt x="58413" y="625464"/>
                  </a:lnTo>
                  <a:lnTo>
                    <a:pt x="28653" y="663827"/>
                  </a:lnTo>
                  <a:lnTo>
                    <a:pt x="0" y="703072"/>
                  </a:lnTo>
                  <a:lnTo>
                    <a:pt x="204685" y="849833"/>
                  </a:lnTo>
                  <a:lnTo>
                    <a:pt x="233591" y="810400"/>
                  </a:lnTo>
                  <a:lnTo>
                    <a:pt x="263811" y="772020"/>
                  </a:lnTo>
                  <a:lnTo>
                    <a:pt x="295312" y="734726"/>
                  </a:lnTo>
                  <a:lnTo>
                    <a:pt x="328060" y="698552"/>
                  </a:lnTo>
                  <a:lnTo>
                    <a:pt x="362023" y="663531"/>
                  </a:lnTo>
                  <a:lnTo>
                    <a:pt x="397169" y="629695"/>
                  </a:lnTo>
                  <a:lnTo>
                    <a:pt x="433462" y="597078"/>
                  </a:lnTo>
                  <a:lnTo>
                    <a:pt x="470872" y="565714"/>
                  </a:lnTo>
                  <a:lnTo>
                    <a:pt x="509364" y="535634"/>
                  </a:lnTo>
                  <a:lnTo>
                    <a:pt x="548906" y="506873"/>
                  </a:lnTo>
                  <a:lnTo>
                    <a:pt x="589464" y="479464"/>
                  </a:lnTo>
                  <a:lnTo>
                    <a:pt x="631005" y="453440"/>
                  </a:lnTo>
                  <a:lnTo>
                    <a:pt x="673497" y="428833"/>
                  </a:lnTo>
                  <a:lnTo>
                    <a:pt x="716907" y="405678"/>
                  </a:lnTo>
                  <a:lnTo>
                    <a:pt x="761200" y="384007"/>
                  </a:lnTo>
                  <a:lnTo>
                    <a:pt x="806345" y="363854"/>
                  </a:lnTo>
                  <a:lnTo>
                    <a:pt x="852308" y="345251"/>
                  </a:lnTo>
                  <a:lnTo>
                    <a:pt x="899056" y="328231"/>
                  </a:lnTo>
                  <a:lnTo>
                    <a:pt x="946557" y="312829"/>
                  </a:lnTo>
                  <a:lnTo>
                    <a:pt x="994776" y="299077"/>
                  </a:lnTo>
                  <a:lnTo>
                    <a:pt x="1043681" y="287009"/>
                  </a:lnTo>
                  <a:lnTo>
                    <a:pt x="1093239" y="276656"/>
                  </a:lnTo>
                  <a:lnTo>
                    <a:pt x="1143417" y="268054"/>
                  </a:lnTo>
                  <a:lnTo>
                    <a:pt x="1194182" y="261234"/>
                  </a:lnTo>
                  <a:lnTo>
                    <a:pt x="1245501" y="256230"/>
                  </a:lnTo>
                  <a:lnTo>
                    <a:pt x="1297340" y="253075"/>
                  </a:lnTo>
                  <a:lnTo>
                    <a:pt x="1349667" y="251802"/>
                  </a:lnTo>
                  <a:lnTo>
                    <a:pt x="13496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/>
          <p:nvPr/>
        </p:nvSpPr>
        <p:spPr>
          <a:xfrm>
            <a:off x="5251970" y="683742"/>
            <a:ext cx="328930" cy="832485"/>
          </a:xfrm>
          <a:custGeom>
            <a:avLst/>
            <a:gdLst/>
            <a:ahLst/>
            <a:cxnLst/>
            <a:rect l="l" t="t" r="r" b="b"/>
            <a:pathLst>
              <a:path w="328929" h="832485">
                <a:moveTo>
                  <a:pt x="328688" y="0"/>
                </a:moveTo>
                <a:lnTo>
                  <a:pt x="91643" y="0"/>
                </a:lnTo>
                <a:lnTo>
                  <a:pt x="0" y="148793"/>
                </a:lnTo>
                <a:lnTo>
                  <a:pt x="171411" y="148793"/>
                </a:lnTo>
                <a:lnTo>
                  <a:pt x="171411" y="832180"/>
                </a:lnTo>
                <a:lnTo>
                  <a:pt x="328688" y="832180"/>
                </a:lnTo>
                <a:lnTo>
                  <a:pt x="328688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1" name="object 81" descr=""/>
          <p:cNvGrpSpPr/>
          <p:nvPr/>
        </p:nvGrpSpPr>
        <p:grpSpPr>
          <a:xfrm>
            <a:off x="5732665" y="2452827"/>
            <a:ext cx="5259705" cy="1402080"/>
            <a:chOff x="5732665" y="2452827"/>
            <a:chExt cx="5259705" cy="1402080"/>
          </a:xfrm>
        </p:grpSpPr>
        <p:pic>
          <p:nvPicPr>
            <p:cNvPr id="82" name="object 8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2489199"/>
              <a:ext cx="5193715" cy="132894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34885" y="2878378"/>
              <a:ext cx="131394" cy="209435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86384" y="2883801"/>
              <a:ext cx="191706" cy="199009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7207237" y="2883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89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85938" y="2878797"/>
              <a:ext cx="411848" cy="209016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7820609" y="2883788"/>
              <a:ext cx="476250" cy="199390"/>
            </a:xfrm>
            <a:custGeom>
              <a:avLst/>
              <a:gdLst/>
              <a:ahLst/>
              <a:cxnLst/>
              <a:rect l="l" t="t" r="r" b="b"/>
              <a:pathLst>
                <a:path w="476250" h="199389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  <a:path w="476250" h="199389">
                  <a:moveTo>
                    <a:pt x="297370" y="0"/>
                  </a:moveTo>
                  <a:lnTo>
                    <a:pt x="188734" y="0"/>
                  </a:lnTo>
                  <a:lnTo>
                    <a:pt x="188734" y="36830"/>
                  </a:lnTo>
                  <a:lnTo>
                    <a:pt x="188734" y="73660"/>
                  </a:lnTo>
                  <a:lnTo>
                    <a:pt x="188734" y="109220"/>
                  </a:lnTo>
                  <a:lnTo>
                    <a:pt x="188734" y="161290"/>
                  </a:lnTo>
                  <a:lnTo>
                    <a:pt x="188734" y="199390"/>
                  </a:lnTo>
                  <a:lnTo>
                    <a:pt x="297370" y="199390"/>
                  </a:lnTo>
                  <a:lnTo>
                    <a:pt x="297370" y="161290"/>
                  </a:lnTo>
                  <a:lnTo>
                    <a:pt x="226339" y="161290"/>
                  </a:lnTo>
                  <a:lnTo>
                    <a:pt x="226339" y="109220"/>
                  </a:lnTo>
                  <a:lnTo>
                    <a:pt x="297370" y="109220"/>
                  </a:lnTo>
                  <a:lnTo>
                    <a:pt x="297370" y="73660"/>
                  </a:lnTo>
                  <a:lnTo>
                    <a:pt x="226339" y="73660"/>
                  </a:lnTo>
                  <a:lnTo>
                    <a:pt x="226339" y="36830"/>
                  </a:lnTo>
                  <a:lnTo>
                    <a:pt x="297370" y="36830"/>
                  </a:lnTo>
                  <a:lnTo>
                    <a:pt x="297370" y="0"/>
                  </a:lnTo>
                  <a:close/>
                </a:path>
                <a:path w="476250" h="199389">
                  <a:moveTo>
                    <a:pt x="475678" y="0"/>
                  </a:moveTo>
                  <a:lnTo>
                    <a:pt x="437388" y="0"/>
                  </a:lnTo>
                  <a:lnTo>
                    <a:pt x="437388" y="74930"/>
                  </a:lnTo>
                  <a:lnTo>
                    <a:pt x="370954" y="74930"/>
                  </a:lnTo>
                  <a:lnTo>
                    <a:pt x="370954" y="0"/>
                  </a:lnTo>
                  <a:lnTo>
                    <a:pt x="332536" y="0"/>
                  </a:lnTo>
                  <a:lnTo>
                    <a:pt x="332536" y="74930"/>
                  </a:lnTo>
                  <a:lnTo>
                    <a:pt x="332536" y="111760"/>
                  </a:lnTo>
                  <a:lnTo>
                    <a:pt x="332536" y="199390"/>
                  </a:lnTo>
                  <a:lnTo>
                    <a:pt x="370954" y="199390"/>
                  </a:lnTo>
                  <a:lnTo>
                    <a:pt x="370954" y="111760"/>
                  </a:lnTo>
                  <a:lnTo>
                    <a:pt x="437388" y="111760"/>
                  </a:lnTo>
                  <a:lnTo>
                    <a:pt x="437388" y="199390"/>
                  </a:lnTo>
                  <a:lnTo>
                    <a:pt x="475678" y="199390"/>
                  </a:lnTo>
                  <a:lnTo>
                    <a:pt x="475678" y="111760"/>
                  </a:lnTo>
                  <a:lnTo>
                    <a:pt x="475678" y="74930"/>
                  </a:lnTo>
                  <a:lnTo>
                    <a:pt x="475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41601" y="2883788"/>
              <a:ext cx="145021" cy="199009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8532215" y="28837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89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37434" y="2883801"/>
              <a:ext cx="195897" cy="19899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52674" y="2878797"/>
              <a:ext cx="206857" cy="20901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195104" y="2883788"/>
              <a:ext cx="118249" cy="199009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335261" y="2883788"/>
              <a:ext cx="234314" cy="19900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99612" y="2883788"/>
              <a:ext cx="189395" cy="199009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077900" y="3175888"/>
              <a:ext cx="130555" cy="204012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7240244" y="3175888"/>
              <a:ext cx="258445" cy="199390"/>
            </a:xfrm>
            <a:custGeom>
              <a:avLst/>
              <a:gdLst/>
              <a:ahLst/>
              <a:cxnLst/>
              <a:rect l="l" t="t" r="r" b="b"/>
              <a:pathLst>
                <a:path w="258445" h="199389">
                  <a:moveTo>
                    <a:pt x="68707" y="108508"/>
                  </a:moveTo>
                  <a:lnTo>
                    <a:pt x="0" y="108508"/>
                  </a:lnTo>
                  <a:lnTo>
                    <a:pt x="0" y="142862"/>
                  </a:lnTo>
                  <a:lnTo>
                    <a:pt x="68707" y="142862"/>
                  </a:lnTo>
                  <a:lnTo>
                    <a:pt x="68707" y="108508"/>
                  </a:lnTo>
                  <a:close/>
                </a:path>
                <a:path w="258445" h="199389">
                  <a:moveTo>
                    <a:pt x="258267" y="0"/>
                  </a:moveTo>
                  <a:lnTo>
                    <a:pt x="219976" y="0"/>
                  </a:lnTo>
                  <a:lnTo>
                    <a:pt x="219976" y="74930"/>
                  </a:lnTo>
                  <a:lnTo>
                    <a:pt x="153543" y="74930"/>
                  </a:lnTo>
                  <a:lnTo>
                    <a:pt x="153543" y="0"/>
                  </a:lnTo>
                  <a:lnTo>
                    <a:pt x="115125" y="0"/>
                  </a:lnTo>
                  <a:lnTo>
                    <a:pt x="115125" y="74930"/>
                  </a:lnTo>
                  <a:lnTo>
                    <a:pt x="115125" y="111760"/>
                  </a:lnTo>
                  <a:lnTo>
                    <a:pt x="115125" y="199390"/>
                  </a:lnTo>
                  <a:lnTo>
                    <a:pt x="153543" y="199390"/>
                  </a:lnTo>
                  <a:lnTo>
                    <a:pt x="153543" y="111760"/>
                  </a:lnTo>
                  <a:lnTo>
                    <a:pt x="219976" y="111760"/>
                  </a:lnTo>
                  <a:lnTo>
                    <a:pt x="219976" y="199390"/>
                  </a:lnTo>
                  <a:lnTo>
                    <a:pt x="258267" y="199390"/>
                  </a:lnTo>
                  <a:lnTo>
                    <a:pt x="258267" y="111760"/>
                  </a:lnTo>
                  <a:lnTo>
                    <a:pt x="258267" y="74930"/>
                  </a:lnTo>
                  <a:lnTo>
                    <a:pt x="25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544231" y="3175888"/>
              <a:ext cx="144551" cy="199009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7783144" y="3167100"/>
              <a:ext cx="85725" cy="265430"/>
            </a:xfrm>
            <a:custGeom>
              <a:avLst/>
              <a:gdLst/>
              <a:ahLst/>
              <a:cxnLst/>
              <a:rect l="l" t="t" r="r" b="b"/>
              <a:pathLst>
                <a:path w="85725" h="265429">
                  <a:moveTo>
                    <a:pt x="85636" y="0"/>
                  </a:moveTo>
                  <a:lnTo>
                    <a:pt x="38823" y="0"/>
                  </a:lnTo>
                  <a:lnTo>
                    <a:pt x="29204" y="15428"/>
                  </a:lnTo>
                  <a:lnTo>
                    <a:pt x="9067" y="60883"/>
                  </a:lnTo>
                  <a:lnTo>
                    <a:pt x="566" y="111284"/>
                  </a:lnTo>
                  <a:lnTo>
                    <a:pt x="0" y="130555"/>
                  </a:lnTo>
                  <a:lnTo>
                    <a:pt x="535" y="150182"/>
                  </a:lnTo>
                  <a:lnTo>
                    <a:pt x="8585" y="201104"/>
                  </a:lnTo>
                  <a:lnTo>
                    <a:pt x="28818" y="248528"/>
                  </a:lnTo>
                  <a:lnTo>
                    <a:pt x="38823" y="265430"/>
                  </a:lnTo>
                  <a:lnTo>
                    <a:pt x="85636" y="265430"/>
                  </a:lnTo>
                  <a:lnTo>
                    <a:pt x="74341" y="250615"/>
                  </a:lnTo>
                  <a:lnTo>
                    <a:pt x="64804" y="236345"/>
                  </a:lnTo>
                  <a:lnTo>
                    <a:pt x="45259" y="191982"/>
                  </a:lnTo>
                  <a:lnTo>
                    <a:pt x="38692" y="153090"/>
                  </a:lnTo>
                  <a:lnTo>
                    <a:pt x="37871" y="131635"/>
                  </a:lnTo>
                  <a:lnTo>
                    <a:pt x="38611" y="111776"/>
                  </a:lnTo>
                  <a:lnTo>
                    <a:pt x="49707" y="58991"/>
                  </a:lnTo>
                  <a:lnTo>
                    <a:pt x="74360" y="13887"/>
                  </a:lnTo>
                  <a:lnTo>
                    <a:pt x="85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8536" y="3175888"/>
              <a:ext cx="124599" cy="199009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49386" y="3170897"/>
              <a:ext cx="192773" cy="209016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8275447" y="31758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89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4237" y="3175888"/>
              <a:ext cx="234314" cy="199009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8588" y="3175888"/>
              <a:ext cx="145021" cy="199009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8936863" y="3167100"/>
              <a:ext cx="633095" cy="265430"/>
            </a:xfrm>
            <a:custGeom>
              <a:avLst/>
              <a:gdLst/>
              <a:ahLst/>
              <a:cxnLst/>
              <a:rect l="l" t="t" r="r" b="b"/>
              <a:pathLst>
                <a:path w="633095" h="265429">
                  <a:moveTo>
                    <a:pt x="144551" y="207797"/>
                  </a:moveTo>
                  <a:lnTo>
                    <a:pt x="68300" y="97599"/>
                  </a:lnTo>
                  <a:lnTo>
                    <a:pt x="137795" y="8788"/>
                  </a:lnTo>
                  <a:lnTo>
                    <a:pt x="92303" y="8788"/>
                  </a:lnTo>
                  <a:lnTo>
                    <a:pt x="38290" y="77393"/>
                  </a:lnTo>
                  <a:lnTo>
                    <a:pt x="38290" y="8788"/>
                  </a:lnTo>
                  <a:lnTo>
                    <a:pt x="0" y="8788"/>
                  </a:lnTo>
                  <a:lnTo>
                    <a:pt x="0" y="207797"/>
                  </a:lnTo>
                  <a:lnTo>
                    <a:pt x="38290" y="207797"/>
                  </a:lnTo>
                  <a:lnTo>
                    <a:pt x="38290" y="119380"/>
                  </a:lnTo>
                  <a:lnTo>
                    <a:pt x="99631" y="207797"/>
                  </a:lnTo>
                  <a:lnTo>
                    <a:pt x="144551" y="207797"/>
                  </a:lnTo>
                  <a:close/>
                </a:path>
                <a:path w="633095" h="265429">
                  <a:moveTo>
                    <a:pt x="360654" y="172224"/>
                  </a:moveTo>
                  <a:lnTo>
                    <a:pt x="338505" y="172224"/>
                  </a:lnTo>
                  <a:lnTo>
                    <a:pt x="299135" y="71729"/>
                  </a:lnTo>
                  <a:lnTo>
                    <a:pt x="299135" y="172224"/>
                  </a:lnTo>
                  <a:lnTo>
                    <a:pt x="212077" y="172224"/>
                  </a:lnTo>
                  <a:lnTo>
                    <a:pt x="255676" y="61582"/>
                  </a:lnTo>
                  <a:lnTo>
                    <a:pt x="299135" y="172224"/>
                  </a:lnTo>
                  <a:lnTo>
                    <a:pt x="299135" y="71729"/>
                  </a:lnTo>
                  <a:lnTo>
                    <a:pt x="295160" y="61582"/>
                  </a:lnTo>
                  <a:lnTo>
                    <a:pt x="274485" y="8801"/>
                  </a:lnTo>
                  <a:lnTo>
                    <a:pt x="236207" y="8801"/>
                  </a:lnTo>
                  <a:lnTo>
                    <a:pt x="172440" y="172224"/>
                  </a:lnTo>
                  <a:lnTo>
                    <a:pt x="150418" y="172224"/>
                  </a:lnTo>
                  <a:lnTo>
                    <a:pt x="150418" y="237566"/>
                  </a:lnTo>
                  <a:lnTo>
                    <a:pt x="187083" y="237566"/>
                  </a:lnTo>
                  <a:lnTo>
                    <a:pt x="187083" y="207810"/>
                  </a:lnTo>
                  <a:lnTo>
                    <a:pt x="323989" y="207810"/>
                  </a:lnTo>
                  <a:lnTo>
                    <a:pt x="323989" y="237566"/>
                  </a:lnTo>
                  <a:lnTo>
                    <a:pt x="360654" y="237566"/>
                  </a:lnTo>
                  <a:lnTo>
                    <a:pt x="360654" y="207810"/>
                  </a:lnTo>
                  <a:lnTo>
                    <a:pt x="360654" y="172224"/>
                  </a:lnTo>
                  <a:close/>
                </a:path>
                <a:path w="633095" h="265429">
                  <a:moveTo>
                    <a:pt x="537108" y="8788"/>
                  </a:moveTo>
                  <a:lnTo>
                    <a:pt x="498144" y="8788"/>
                  </a:lnTo>
                  <a:lnTo>
                    <a:pt x="459765" y="119761"/>
                  </a:lnTo>
                  <a:lnTo>
                    <a:pt x="412864" y="8788"/>
                  </a:lnTo>
                  <a:lnTo>
                    <a:pt x="370103" y="8788"/>
                  </a:lnTo>
                  <a:lnTo>
                    <a:pt x="440791" y="162128"/>
                  </a:lnTo>
                  <a:lnTo>
                    <a:pt x="436905" y="166979"/>
                  </a:lnTo>
                  <a:lnTo>
                    <a:pt x="433565" y="170459"/>
                  </a:lnTo>
                  <a:lnTo>
                    <a:pt x="427964" y="174675"/>
                  </a:lnTo>
                  <a:lnTo>
                    <a:pt x="424395" y="175729"/>
                  </a:lnTo>
                  <a:lnTo>
                    <a:pt x="420065" y="175729"/>
                  </a:lnTo>
                  <a:lnTo>
                    <a:pt x="412788" y="174650"/>
                  </a:lnTo>
                  <a:lnTo>
                    <a:pt x="405460" y="171411"/>
                  </a:lnTo>
                  <a:lnTo>
                    <a:pt x="398081" y="166001"/>
                  </a:lnTo>
                  <a:lnTo>
                    <a:pt x="390664" y="158419"/>
                  </a:lnTo>
                  <a:lnTo>
                    <a:pt x="365772" y="183451"/>
                  </a:lnTo>
                  <a:lnTo>
                    <a:pt x="378510" y="196113"/>
                  </a:lnTo>
                  <a:lnTo>
                    <a:pt x="391833" y="205168"/>
                  </a:lnTo>
                  <a:lnTo>
                    <a:pt x="405726" y="210591"/>
                  </a:lnTo>
                  <a:lnTo>
                    <a:pt x="420204" y="212394"/>
                  </a:lnTo>
                  <a:lnTo>
                    <a:pt x="429145" y="211632"/>
                  </a:lnTo>
                  <a:lnTo>
                    <a:pt x="462267" y="192328"/>
                  </a:lnTo>
                  <a:lnTo>
                    <a:pt x="484136" y="151117"/>
                  </a:lnTo>
                  <a:lnTo>
                    <a:pt x="537108" y="8788"/>
                  </a:lnTo>
                  <a:close/>
                </a:path>
                <a:path w="633095" h="265429">
                  <a:moveTo>
                    <a:pt x="632853" y="134886"/>
                  </a:moveTo>
                  <a:lnTo>
                    <a:pt x="628015" y="79984"/>
                  </a:lnTo>
                  <a:lnTo>
                    <a:pt x="612406" y="33261"/>
                  </a:lnTo>
                  <a:lnTo>
                    <a:pt x="594029" y="0"/>
                  </a:lnTo>
                  <a:lnTo>
                    <a:pt x="547217" y="0"/>
                  </a:lnTo>
                  <a:lnTo>
                    <a:pt x="558507" y="14871"/>
                  </a:lnTo>
                  <a:lnTo>
                    <a:pt x="568045" y="29184"/>
                  </a:lnTo>
                  <a:lnTo>
                    <a:pt x="587590" y="73533"/>
                  </a:lnTo>
                  <a:lnTo>
                    <a:pt x="594144" y="112356"/>
                  </a:lnTo>
                  <a:lnTo>
                    <a:pt x="594969" y="133794"/>
                  </a:lnTo>
                  <a:lnTo>
                    <a:pt x="594220" y="153720"/>
                  </a:lnTo>
                  <a:lnTo>
                    <a:pt x="583133" y="206502"/>
                  </a:lnTo>
                  <a:lnTo>
                    <a:pt x="558482" y="251548"/>
                  </a:lnTo>
                  <a:lnTo>
                    <a:pt x="547217" y="265430"/>
                  </a:lnTo>
                  <a:lnTo>
                    <a:pt x="594029" y="265430"/>
                  </a:lnTo>
                  <a:lnTo>
                    <a:pt x="618528" y="219570"/>
                  </a:lnTo>
                  <a:lnTo>
                    <a:pt x="630580" y="172199"/>
                  </a:lnTo>
                  <a:lnTo>
                    <a:pt x="632282" y="154165"/>
                  </a:lnTo>
                  <a:lnTo>
                    <a:pt x="632853" y="134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769038" y="2489200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4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/>
          <p:nvPr/>
        </p:nvSpPr>
        <p:spPr>
          <a:xfrm>
            <a:off x="5101653" y="2605900"/>
            <a:ext cx="576580" cy="853440"/>
          </a:xfrm>
          <a:custGeom>
            <a:avLst/>
            <a:gdLst/>
            <a:ahLst/>
            <a:cxnLst/>
            <a:rect l="l" t="t" r="r" b="b"/>
            <a:pathLst>
              <a:path w="576579" h="853439">
                <a:moveTo>
                  <a:pt x="308317" y="0"/>
                </a:moveTo>
                <a:lnTo>
                  <a:pt x="249713" y="4828"/>
                </a:lnTo>
                <a:lnTo>
                  <a:pt x="196659" y="19311"/>
                </a:lnTo>
                <a:lnTo>
                  <a:pt x="149158" y="43446"/>
                </a:lnTo>
                <a:lnTo>
                  <a:pt x="107213" y="77228"/>
                </a:lnTo>
                <a:lnTo>
                  <a:pt x="78752" y="110416"/>
                </a:lnTo>
                <a:lnTo>
                  <a:pt x="56065" y="148197"/>
                </a:lnTo>
                <a:lnTo>
                  <a:pt x="39150" y="190570"/>
                </a:lnTo>
                <a:lnTo>
                  <a:pt x="28006" y="237534"/>
                </a:lnTo>
                <a:lnTo>
                  <a:pt x="22631" y="289090"/>
                </a:lnTo>
                <a:lnTo>
                  <a:pt x="177076" y="289090"/>
                </a:lnTo>
                <a:lnTo>
                  <a:pt x="180183" y="258265"/>
                </a:lnTo>
                <a:lnTo>
                  <a:pt x="187255" y="230830"/>
                </a:lnTo>
                <a:lnTo>
                  <a:pt x="213283" y="186143"/>
                </a:lnTo>
                <a:lnTo>
                  <a:pt x="251471" y="157705"/>
                </a:lnTo>
                <a:lnTo>
                  <a:pt x="298145" y="148221"/>
                </a:lnTo>
                <a:lnTo>
                  <a:pt x="322164" y="150184"/>
                </a:lnTo>
                <a:lnTo>
                  <a:pt x="363321" y="165886"/>
                </a:lnTo>
                <a:lnTo>
                  <a:pt x="394433" y="196370"/>
                </a:lnTo>
                <a:lnTo>
                  <a:pt x="410420" y="236118"/>
                </a:lnTo>
                <a:lnTo>
                  <a:pt x="412419" y="259118"/>
                </a:lnTo>
                <a:lnTo>
                  <a:pt x="410491" y="283001"/>
                </a:lnTo>
                <a:lnTo>
                  <a:pt x="395071" y="334902"/>
                </a:lnTo>
                <a:lnTo>
                  <a:pt x="362257" y="393945"/>
                </a:lnTo>
                <a:lnTo>
                  <a:pt x="335119" y="429604"/>
                </a:lnTo>
                <a:lnTo>
                  <a:pt x="300168" y="469894"/>
                </a:lnTo>
                <a:lnTo>
                  <a:pt x="257403" y="514819"/>
                </a:lnTo>
                <a:lnTo>
                  <a:pt x="0" y="777316"/>
                </a:lnTo>
                <a:lnTo>
                  <a:pt x="0" y="853122"/>
                </a:lnTo>
                <a:lnTo>
                  <a:pt x="576478" y="853122"/>
                </a:lnTo>
                <a:lnTo>
                  <a:pt x="576478" y="706602"/>
                </a:lnTo>
                <a:lnTo>
                  <a:pt x="279895" y="706602"/>
                </a:lnTo>
                <a:lnTo>
                  <a:pt x="373278" y="608164"/>
                </a:lnTo>
                <a:lnTo>
                  <a:pt x="415310" y="562797"/>
                </a:lnTo>
                <a:lnTo>
                  <a:pt x="451749" y="519916"/>
                </a:lnTo>
                <a:lnTo>
                  <a:pt x="482597" y="479525"/>
                </a:lnTo>
                <a:lnTo>
                  <a:pt x="507854" y="441622"/>
                </a:lnTo>
                <a:lnTo>
                  <a:pt x="527519" y="406209"/>
                </a:lnTo>
                <a:lnTo>
                  <a:pt x="545966" y="364199"/>
                </a:lnTo>
                <a:lnTo>
                  <a:pt x="559147" y="323605"/>
                </a:lnTo>
                <a:lnTo>
                  <a:pt x="567058" y="284426"/>
                </a:lnTo>
                <a:lnTo>
                  <a:pt x="569696" y="246659"/>
                </a:lnTo>
                <a:lnTo>
                  <a:pt x="567520" y="215677"/>
                </a:lnTo>
                <a:lnTo>
                  <a:pt x="550119" y="154438"/>
                </a:lnTo>
                <a:lnTo>
                  <a:pt x="516053" y="95834"/>
                </a:lnTo>
                <a:lnTo>
                  <a:pt x="469658" y="49728"/>
                </a:lnTo>
                <a:lnTo>
                  <a:pt x="412004" y="17991"/>
                </a:lnTo>
                <a:lnTo>
                  <a:pt x="345105" y="1999"/>
                </a:lnTo>
                <a:lnTo>
                  <a:pt x="308317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7" name="object 107" descr=""/>
          <p:cNvGrpSpPr/>
          <p:nvPr/>
        </p:nvGrpSpPr>
        <p:grpSpPr>
          <a:xfrm>
            <a:off x="5732665" y="4459424"/>
            <a:ext cx="5259705" cy="1402080"/>
            <a:chOff x="5732665" y="4459424"/>
            <a:chExt cx="5259705" cy="1402080"/>
          </a:xfrm>
        </p:grpSpPr>
        <p:pic>
          <p:nvPicPr>
            <p:cNvPr id="108" name="object 10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4495799"/>
              <a:ext cx="5193715" cy="1328940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89495" y="4677714"/>
              <a:ext cx="366534" cy="181495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686916" y="4682058"/>
              <a:ext cx="325196" cy="172808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38172" y="4682058"/>
              <a:ext cx="125933" cy="17280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203463" y="4682058"/>
              <a:ext cx="102679" cy="17280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29752" y="4677714"/>
              <a:ext cx="179628" cy="181495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540394" y="4682058"/>
              <a:ext cx="292112" cy="172808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8857818" y="4682058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59" h="172720">
                  <a:moveTo>
                    <a:pt x="124294" y="0"/>
                  </a:moveTo>
                  <a:lnTo>
                    <a:pt x="91046" y="0"/>
                  </a:lnTo>
                  <a:lnTo>
                    <a:pt x="91046" y="64770"/>
                  </a:lnTo>
                  <a:lnTo>
                    <a:pt x="33362" y="64770"/>
                  </a:lnTo>
                  <a:lnTo>
                    <a:pt x="33362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96520"/>
                  </a:lnTo>
                  <a:lnTo>
                    <a:pt x="0" y="172720"/>
                  </a:lnTo>
                  <a:lnTo>
                    <a:pt x="33362" y="172720"/>
                  </a:lnTo>
                  <a:lnTo>
                    <a:pt x="33362" y="96520"/>
                  </a:lnTo>
                  <a:lnTo>
                    <a:pt x="91046" y="96520"/>
                  </a:lnTo>
                  <a:lnTo>
                    <a:pt x="91046" y="172720"/>
                  </a:lnTo>
                  <a:lnTo>
                    <a:pt x="124294" y="172720"/>
                  </a:lnTo>
                  <a:lnTo>
                    <a:pt x="124294" y="96520"/>
                  </a:lnTo>
                  <a:lnTo>
                    <a:pt x="124294" y="64770"/>
                  </a:lnTo>
                  <a:lnTo>
                    <a:pt x="124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21470" y="4682058"/>
              <a:ext cx="125933" cy="172808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9186990" y="468205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5" h="172720">
                  <a:moveTo>
                    <a:pt x="9433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335" y="172720"/>
                  </a:lnTo>
                  <a:lnTo>
                    <a:pt x="94335" y="140970"/>
                  </a:lnTo>
                  <a:lnTo>
                    <a:pt x="32651" y="140970"/>
                  </a:lnTo>
                  <a:lnTo>
                    <a:pt x="32651" y="95250"/>
                  </a:lnTo>
                  <a:lnTo>
                    <a:pt x="94335" y="95250"/>
                  </a:lnTo>
                  <a:lnTo>
                    <a:pt x="94335" y="63500"/>
                  </a:lnTo>
                  <a:lnTo>
                    <a:pt x="32651" y="63500"/>
                  </a:lnTo>
                  <a:lnTo>
                    <a:pt x="32651" y="31750"/>
                  </a:lnTo>
                  <a:lnTo>
                    <a:pt x="94335" y="31750"/>
                  </a:lnTo>
                  <a:lnTo>
                    <a:pt x="94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77312" y="4931371"/>
              <a:ext cx="167411" cy="181495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73502" y="4935715"/>
              <a:ext cx="108191" cy="172808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13189" y="4935715"/>
              <a:ext cx="289229" cy="198653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9523793" y="4935715"/>
              <a:ext cx="249554" cy="172720"/>
            </a:xfrm>
            <a:custGeom>
              <a:avLst/>
              <a:gdLst/>
              <a:ahLst/>
              <a:cxnLst/>
              <a:rect l="l" t="t" r="r" b="b"/>
              <a:pathLst>
                <a:path w="249554" h="172720">
                  <a:moveTo>
                    <a:pt x="9433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335" y="172720"/>
                  </a:lnTo>
                  <a:lnTo>
                    <a:pt x="94335" y="140970"/>
                  </a:lnTo>
                  <a:lnTo>
                    <a:pt x="32651" y="140970"/>
                  </a:lnTo>
                  <a:lnTo>
                    <a:pt x="32651" y="95250"/>
                  </a:lnTo>
                  <a:lnTo>
                    <a:pt x="94335" y="95250"/>
                  </a:lnTo>
                  <a:lnTo>
                    <a:pt x="94335" y="63500"/>
                  </a:lnTo>
                  <a:lnTo>
                    <a:pt x="32651" y="63500"/>
                  </a:lnTo>
                  <a:lnTo>
                    <a:pt x="32651" y="31750"/>
                  </a:lnTo>
                  <a:lnTo>
                    <a:pt x="94335" y="31750"/>
                  </a:lnTo>
                  <a:lnTo>
                    <a:pt x="94335" y="0"/>
                  </a:lnTo>
                  <a:close/>
                </a:path>
                <a:path w="249554" h="172720">
                  <a:moveTo>
                    <a:pt x="249174" y="0"/>
                  </a:moveTo>
                  <a:lnTo>
                    <a:pt x="215925" y="0"/>
                  </a:lnTo>
                  <a:lnTo>
                    <a:pt x="215925" y="64770"/>
                  </a:lnTo>
                  <a:lnTo>
                    <a:pt x="158242" y="64770"/>
                  </a:lnTo>
                  <a:lnTo>
                    <a:pt x="158242" y="0"/>
                  </a:lnTo>
                  <a:lnTo>
                    <a:pt x="124879" y="0"/>
                  </a:lnTo>
                  <a:lnTo>
                    <a:pt x="124879" y="64770"/>
                  </a:lnTo>
                  <a:lnTo>
                    <a:pt x="124879" y="96520"/>
                  </a:lnTo>
                  <a:lnTo>
                    <a:pt x="124879" y="172720"/>
                  </a:lnTo>
                  <a:lnTo>
                    <a:pt x="158242" y="172720"/>
                  </a:lnTo>
                  <a:lnTo>
                    <a:pt x="158242" y="96520"/>
                  </a:lnTo>
                  <a:lnTo>
                    <a:pt x="215925" y="96520"/>
                  </a:lnTo>
                  <a:lnTo>
                    <a:pt x="215925" y="172720"/>
                  </a:lnTo>
                  <a:lnTo>
                    <a:pt x="249174" y="172720"/>
                  </a:lnTo>
                  <a:lnTo>
                    <a:pt x="249174" y="96520"/>
                  </a:lnTo>
                  <a:lnTo>
                    <a:pt x="249174" y="64770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812324" y="4935715"/>
              <a:ext cx="125933" cy="172808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977615" y="4889309"/>
              <a:ext cx="125933" cy="219214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85204" y="4931371"/>
              <a:ext cx="2653347" cy="688809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8916733" y="5189359"/>
              <a:ext cx="95885" cy="172720"/>
            </a:xfrm>
            <a:custGeom>
              <a:avLst/>
              <a:gdLst/>
              <a:ahLst/>
              <a:cxnLst/>
              <a:rect l="l" t="t" r="r" b="b"/>
              <a:pathLst>
                <a:path w="95884" h="172720">
                  <a:moveTo>
                    <a:pt x="95516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657" y="33020"/>
                  </a:lnTo>
                  <a:lnTo>
                    <a:pt x="30657" y="172720"/>
                  </a:lnTo>
                  <a:lnTo>
                    <a:pt x="64020" y="172720"/>
                  </a:lnTo>
                  <a:lnTo>
                    <a:pt x="64020" y="33020"/>
                  </a:lnTo>
                  <a:lnTo>
                    <a:pt x="95516" y="33020"/>
                  </a:lnTo>
                  <a:lnTo>
                    <a:pt x="9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93530" y="5185029"/>
              <a:ext cx="167411" cy="181495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89605" y="5189359"/>
              <a:ext cx="125933" cy="172808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46437" y="5185029"/>
              <a:ext cx="274662" cy="181495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743769" y="5189359"/>
              <a:ext cx="315315" cy="172808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085158" y="5189359"/>
              <a:ext cx="164477" cy="172821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9050299" y="5443016"/>
              <a:ext cx="250190" cy="177165"/>
            </a:xfrm>
            <a:custGeom>
              <a:avLst/>
              <a:gdLst/>
              <a:ahLst/>
              <a:cxnLst/>
              <a:rect l="l" t="t" r="r" b="b"/>
              <a:pathLst>
                <a:path w="250190" h="177164">
                  <a:moveTo>
                    <a:pt x="95516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657" y="33020"/>
                  </a:lnTo>
                  <a:lnTo>
                    <a:pt x="30657" y="172720"/>
                  </a:lnTo>
                  <a:lnTo>
                    <a:pt x="64020" y="172720"/>
                  </a:lnTo>
                  <a:lnTo>
                    <a:pt x="64020" y="33020"/>
                  </a:lnTo>
                  <a:lnTo>
                    <a:pt x="95516" y="33020"/>
                  </a:lnTo>
                  <a:lnTo>
                    <a:pt x="95516" y="0"/>
                  </a:lnTo>
                  <a:close/>
                </a:path>
                <a:path w="250190" h="177164">
                  <a:moveTo>
                    <a:pt x="250024" y="0"/>
                  </a:moveTo>
                  <a:lnTo>
                    <a:pt x="216192" y="0"/>
                  </a:lnTo>
                  <a:lnTo>
                    <a:pt x="182854" y="96367"/>
                  </a:lnTo>
                  <a:lnTo>
                    <a:pt x="142125" y="0"/>
                  </a:lnTo>
                  <a:lnTo>
                    <a:pt x="105003" y="0"/>
                  </a:lnTo>
                  <a:lnTo>
                    <a:pt x="166382" y="133146"/>
                  </a:lnTo>
                  <a:lnTo>
                    <a:pt x="163004" y="137363"/>
                  </a:lnTo>
                  <a:lnTo>
                    <a:pt x="160108" y="140385"/>
                  </a:lnTo>
                  <a:lnTo>
                    <a:pt x="155244" y="144043"/>
                  </a:lnTo>
                  <a:lnTo>
                    <a:pt x="152146" y="144970"/>
                  </a:lnTo>
                  <a:lnTo>
                    <a:pt x="148386" y="144970"/>
                  </a:lnTo>
                  <a:lnTo>
                    <a:pt x="142062" y="144030"/>
                  </a:lnTo>
                  <a:lnTo>
                    <a:pt x="135699" y="141211"/>
                  </a:lnTo>
                  <a:lnTo>
                    <a:pt x="129298" y="136512"/>
                  </a:lnTo>
                  <a:lnTo>
                    <a:pt x="122859" y="129933"/>
                  </a:lnTo>
                  <a:lnTo>
                    <a:pt x="101244" y="151663"/>
                  </a:lnTo>
                  <a:lnTo>
                    <a:pt x="112306" y="162661"/>
                  </a:lnTo>
                  <a:lnTo>
                    <a:pt x="123863" y="170522"/>
                  </a:lnTo>
                  <a:lnTo>
                    <a:pt x="135940" y="175247"/>
                  </a:lnTo>
                  <a:lnTo>
                    <a:pt x="148513" y="176809"/>
                  </a:lnTo>
                  <a:lnTo>
                    <a:pt x="156273" y="176136"/>
                  </a:lnTo>
                  <a:lnTo>
                    <a:pt x="191617" y="150075"/>
                  </a:lnTo>
                  <a:lnTo>
                    <a:pt x="204012" y="123596"/>
                  </a:lnTo>
                  <a:lnTo>
                    <a:pt x="250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322498" y="5443016"/>
              <a:ext cx="102679" cy="172808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57245" y="5443016"/>
              <a:ext cx="164465" cy="172808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28390" y="5443004"/>
              <a:ext cx="404114" cy="172826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5769038" y="4495797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4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 descr=""/>
          <p:cNvSpPr/>
          <p:nvPr/>
        </p:nvSpPr>
        <p:spPr>
          <a:xfrm>
            <a:off x="5111267" y="4612513"/>
            <a:ext cx="574675" cy="874394"/>
          </a:xfrm>
          <a:custGeom>
            <a:avLst/>
            <a:gdLst/>
            <a:ahLst/>
            <a:cxnLst/>
            <a:rect l="l" t="t" r="r" b="b"/>
            <a:pathLst>
              <a:path w="574675" h="874395">
                <a:moveTo>
                  <a:pt x="290220" y="0"/>
                </a:moveTo>
                <a:lnTo>
                  <a:pt x="235234" y="4879"/>
                </a:lnTo>
                <a:lnTo>
                  <a:pt x="185131" y="19516"/>
                </a:lnTo>
                <a:lnTo>
                  <a:pt x="139908" y="43912"/>
                </a:lnTo>
                <a:lnTo>
                  <a:pt x="99567" y="78066"/>
                </a:lnTo>
                <a:lnTo>
                  <a:pt x="75064" y="108339"/>
                </a:lnTo>
                <a:lnTo>
                  <a:pt x="55865" y="143133"/>
                </a:lnTo>
                <a:lnTo>
                  <a:pt x="41969" y="182449"/>
                </a:lnTo>
                <a:lnTo>
                  <a:pt x="33375" y="226288"/>
                </a:lnTo>
                <a:lnTo>
                  <a:pt x="185559" y="226288"/>
                </a:lnTo>
                <a:lnTo>
                  <a:pt x="191748" y="210646"/>
                </a:lnTo>
                <a:lnTo>
                  <a:pt x="200126" y="196522"/>
                </a:lnTo>
                <a:lnTo>
                  <a:pt x="237705" y="163799"/>
                </a:lnTo>
                <a:lnTo>
                  <a:pt x="285127" y="152184"/>
                </a:lnTo>
                <a:lnTo>
                  <a:pt x="303441" y="153581"/>
                </a:lnTo>
                <a:lnTo>
                  <a:pt x="347357" y="174523"/>
                </a:lnTo>
                <a:lnTo>
                  <a:pt x="369633" y="214569"/>
                </a:lnTo>
                <a:lnTo>
                  <a:pt x="371119" y="230809"/>
                </a:lnTo>
                <a:lnTo>
                  <a:pt x="370145" y="243651"/>
                </a:lnTo>
                <a:lnTo>
                  <a:pt x="355561" y="280035"/>
                </a:lnTo>
                <a:lnTo>
                  <a:pt x="325224" y="309261"/>
                </a:lnTo>
                <a:lnTo>
                  <a:pt x="276712" y="327633"/>
                </a:lnTo>
                <a:lnTo>
                  <a:pt x="226860" y="334352"/>
                </a:lnTo>
                <a:lnTo>
                  <a:pt x="226860" y="470115"/>
                </a:lnTo>
                <a:lnTo>
                  <a:pt x="270525" y="473052"/>
                </a:lnTo>
                <a:lnTo>
                  <a:pt x="308746" y="480723"/>
                </a:lnTo>
                <a:lnTo>
                  <a:pt x="368858" y="510286"/>
                </a:lnTo>
                <a:lnTo>
                  <a:pt x="405766" y="553707"/>
                </a:lnTo>
                <a:lnTo>
                  <a:pt x="418071" y="605891"/>
                </a:lnTo>
                <a:lnTo>
                  <a:pt x="415792" y="630645"/>
                </a:lnTo>
                <a:lnTo>
                  <a:pt x="397550" y="674203"/>
                </a:lnTo>
                <a:lnTo>
                  <a:pt x="362156" y="708608"/>
                </a:lnTo>
                <a:lnTo>
                  <a:pt x="316184" y="726433"/>
                </a:lnTo>
                <a:lnTo>
                  <a:pt x="289648" y="728662"/>
                </a:lnTo>
                <a:lnTo>
                  <a:pt x="264212" y="726698"/>
                </a:lnTo>
                <a:lnTo>
                  <a:pt x="220231" y="710992"/>
                </a:lnTo>
                <a:lnTo>
                  <a:pt x="185826" y="679489"/>
                </a:lnTo>
                <a:lnTo>
                  <a:pt x="163337" y="631545"/>
                </a:lnTo>
                <a:lnTo>
                  <a:pt x="156705" y="601370"/>
                </a:lnTo>
                <a:lnTo>
                  <a:pt x="0" y="601370"/>
                </a:lnTo>
                <a:lnTo>
                  <a:pt x="7991" y="661141"/>
                </a:lnTo>
                <a:lnTo>
                  <a:pt x="24611" y="714303"/>
                </a:lnTo>
                <a:lnTo>
                  <a:pt x="49858" y="760852"/>
                </a:lnTo>
                <a:lnTo>
                  <a:pt x="83731" y="800785"/>
                </a:lnTo>
                <a:lnTo>
                  <a:pt x="124710" y="832839"/>
                </a:lnTo>
                <a:lnTo>
                  <a:pt x="171275" y="855735"/>
                </a:lnTo>
                <a:lnTo>
                  <a:pt x="223427" y="869472"/>
                </a:lnTo>
                <a:lnTo>
                  <a:pt x="281165" y="874052"/>
                </a:lnTo>
                <a:lnTo>
                  <a:pt x="330494" y="870940"/>
                </a:lnTo>
                <a:lnTo>
                  <a:pt x="376204" y="861604"/>
                </a:lnTo>
                <a:lnTo>
                  <a:pt x="418295" y="846046"/>
                </a:lnTo>
                <a:lnTo>
                  <a:pt x="456766" y="824266"/>
                </a:lnTo>
                <a:lnTo>
                  <a:pt x="491616" y="796264"/>
                </a:lnTo>
                <a:lnTo>
                  <a:pt x="527754" y="755231"/>
                </a:lnTo>
                <a:lnTo>
                  <a:pt x="553567" y="709917"/>
                </a:lnTo>
                <a:lnTo>
                  <a:pt x="569055" y="660326"/>
                </a:lnTo>
                <a:lnTo>
                  <a:pt x="574217" y="606463"/>
                </a:lnTo>
                <a:lnTo>
                  <a:pt x="571546" y="569532"/>
                </a:lnTo>
                <a:lnTo>
                  <a:pt x="550182" y="503200"/>
                </a:lnTo>
                <a:lnTo>
                  <a:pt x="508070" y="447757"/>
                </a:lnTo>
                <a:lnTo>
                  <a:pt x="448811" y="408294"/>
                </a:lnTo>
                <a:lnTo>
                  <a:pt x="412978" y="394868"/>
                </a:lnTo>
                <a:lnTo>
                  <a:pt x="440120" y="379635"/>
                </a:lnTo>
                <a:lnTo>
                  <a:pt x="484103" y="342583"/>
                </a:lnTo>
                <a:lnTo>
                  <a:pt x="514188" y="297254"/>
                </a:lnTo>
                <a:lnTo>
                  <a:pt x="529322" y="246624"/>
                </a:lnTo>
                <a:lnTo>
                  <a:pt x="531215" y="219506"/>
                </a:lnTo>
                <a:lnTo>
                  <a:pt x="526884" y="176329"/>
                </a:lnTo>
                <a:lnTo>
                  <a:pt x="513889" y="136197"/>
                </a:lnTo>
                <a:lnTo>
                  <a:pt x="492232" y="99109"/>
                </a:lnTo>
                <a:lnTo>
                  <a:pt x="461911" y="65062"/>
                </a:lnTo>
                <a:lnTo>
                  <a:pt x="425192" y="36599"/>
                </a:lnTo>
                <a:lnTo>
                  <a:pt x="384338" y="16267"/>
                </a:lnTo>
                <a:lnTo>
                  <a:pt x="339348" y="4066"/>
                </a:lnTo>
                <a:lnTo>
                  <a:pt x="290220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71715" y="1778"/>
              <a:ext cx="1358900" cy="6856730"/>
            </a:xfrm>
            <a:custGeom>
              <a:avLst/>
              <a:gdLst/>
              <a:ahLst/>
              <a:cxnLst/>
              <a:rect l="l" t="t" r="r" b="b"/>
              <a:pathLst>
                <a:path w="1358900" h="6856730">
                  <a:moveTo>
                    <a:pt x="1358684" y="0"/>
                  </a:moveTo>
                  <a:lnTo>
                    <a:pt x="0" y="0"/>
                  </a:lnTo>
                  <a:lnTo>
                    <a:pt x="0" y="6856222"/>
                  </a:lnTo>
                  <a:lnTo>
                    <a:pt x="1358684" y="685622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" y="0"/>
              <a:ext cx="862012" cy="8084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79" y="202678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355" y="1040638"/>
              <a:ext cx="864044" cy="8320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600" y="304692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263" y="402826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187" y="5018900"/>
              <a:ext cx="861237" cy="817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098" y="6043320"/>
              <a:ext cx="859015" cy="814679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0" y="184924"/>
            <a:ext cx="12192000" cy="1504315"/>
            <a:chOff x="0" y="184924"/>
            <a:chExt cx="12192000" cy="1504315"/>
          </a:xfrm>
        </p:grpSpPr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698" y="444499"/>
              <a:ext cx="12179300" cy="927100"/>
            </a:xfrm>
            <a:custGeom>
              <a:avLst/>
              <a:gdLst/>
              <a:ahLst/>
              <a:cxnLst/>
              <a:rect l="l" t="t" r="r" b="b"/>
              <a:pathLst>
                <a:path w="12179300" h="927100">
                  <a:moveTo>
                    <a:pt x="1217930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9300" y="927100"/>
                  </a:lnTo>
                  <a:lnTo>
                    <a:pt x="1217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7307" y="566572"/>
              <a:ext cx="330060" cy="16344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5180" y="570496"/>
              <a:ext cx="453796" cy="15561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97730" y="570496"/>
              <a:ext cx="102095" cy="15953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724667" y="570496"/>
              <a:ext cx="202565" cy="156210"/>
            </a:xfrm>
            <a:custGeom>
              <a:avLst/>
              <a:gdLst/>
              <a:ahLst/>
              <a:cxnLst/>
              <a:rect l="l" t="t" r="r" b="b"/>
              <a:pathLst>
                <a:path w="202564" h="156209">
                  <a:moveTo>
                    <a:pt x="53746" y="84848"/>
                  </a:moveTo>
                  <a:lnTo>
                    <a:pt x="0" y="84848"/>
                  </a:lnTo>
                  <a:lnTo>
                    <a:pt x="0" y="111709"/>
                  </a:lnTo>
                  <a:lnTo>
                    <a:pt x="53746" y="111709"/>
                  </a:lnTo>
                  <a:lnTo>
                    <a:pt x="53746" y="84848"/>
                  </a:lnTo>
                  <a:close/>
                </a:path>
                <a:path w="202564" h="156209">
                  <a:moveTo>
                    <a:pt x="201955" y="0"/>
                  </a:moveTo>
                  <a:lnTo>
                    <a:pt x="172021" y="0"/>
                  </a:lnTo>
                  <a:lnTo>
                    <a:pt x="172021" y="58420"/>
                  </a:lnTo>
                  <a:lnTo>
                    <a:pt x="120078" y="58420"/>
                  </a:lnTo>
                  <a:lnTo>
                    <a:pt x="120078" y="0"/>
                  </a:lnTo>
                  <a:lnTo>
                    <a:pt x="90030" y="0"/>
                  </a:lnTo>
                  <a:lnTo>
                    <a:pt x="90030" y="58420"/>
                  </a:lnTo>
                  <a:lnTo>
                    <a:pt x="90030" y="87630"/>
                  </a:lnTo>
                  <a:lnTo>
                    <a:pt x="90030" y="156210"/>
                  </a:lnTo>
                  <a:lnTo>
                    <a:pt x="120078" y="156210"/>
                  </a:lnTo>
                  <a:lnTo>
                    <a:pt x="120078" y="87630"/>
                  </a:lnTo>
                  <a:lnTo>
                    <a:pt x="172021" y="87630"/>
                  </a:lnTo>
                  <a:lnTo>
                    <a:pt x="172021" y="156210"/>
                  </a:lnTo>
                  <a:lnTo>
                    <a:pt x="201955" y="156210"/>
                  </a:lnTo>
                  <a:lnTo>
                    <a:pt x="201955" y="87630"/>
                  </a:lnTo>
                  <a:lnTo>
                    <a:pt x="201955" y="58420"/>
                  </a:lnTo>
                  <a:lnTo>
                    <a:pt x="20195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62385" y="570496"/>
              <a:ext cx="113029" cy="15561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943676" y="570496"/>
              <a:ext cx="112395" cy="156210"/>
            </a:xfrm>
            <a:custGeom>
              <a:avLst/>
              <a:gdLst/>
              <a:ahLst/>
              <a:cxnLst/>
              <a:rect l="l" t="t" r="r" b="b"/>
              <a:pathLst>
                <a:path w="112395" h="156209">
                  <a:moveTo>
                    <a:pt x="111925" y="0"/>
                  </a:moveTo>
                  <a:lnTo>
                    <a:pt x="81991" y="0"/>
                  </a:lnTo>
                  <a:lnTo>
                    <a:pt x="81991" y="58420"/>
                  </a:lnTo>
                  <a:lnTo>
                    <a:pt x="30048" y="58420"/>
                  </a:lnTo>
                  <a:lnTo>
                    <a:pt x="30048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87630"/>
                  </a:lnTo>
                  <a:lnTo>
                    <a:pt x="0" y="156210"/>
                  </a:lnTo>
                  <a:lnTo>
                    <a:pt x="30048" y="156210"/>
                  </a:lnTo>
                  <a:lnTo>
                    <a:pt x="30048" y="87630"/>
                  </a:lnTo>
                  <a:lnTo>
                    <a:pt x="81991" y="87630"/>
                  </a:lnTo>
                  <a:lnTo>
                    <a:pt x="81991" y="156210"/>
                  </a:lnTo>
                  <a:lnTo>
                    <a:pt x="111925" y="156210"/>
                  </a:lnTo>
                  <a:lnTo>
                    <a:pt x="111925" y="87630"/>
                  </a:lnTo>
                  <a:lnTo>
                    <a:pt x="111925" y="58420"/>
                  </a:lnTo>
                  <a:lnTo>
                    <a:pt x="11192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1034" y="570496"/>
              <a:ext cx="113411" cy="15561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0937" y="570496"/>
              <a:ext cx="100660" cy="15561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5764" y="799909"/>
              <a:ext cx="161747" cy="16344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324" y="803821"/>
              <a:ext cx="97332" cy="15561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61587" y="799909"/>
              <a:ext cx="161747" cy="16344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51147" y="803821"/>
              <a:ext cx="92468" cy="15561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2496" y="803821"/>
              <a:ext cx="237756" cy="15621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333049" y="803820"/>
              <a:ext cx="112395" cy="156210"/>
            </a:xfrm>
            <a:custGeom>
              <a:avLst/>
              <a:gdLst/>
              <a:ahLst/>
              <a:cxnLst/>
              <a:rect l="l" t="t" r="r" b="b"/>
              <a:pathLst>
                <a:path w="112395" h="156209">
                  <a:moveTo>
                    <a:pt x="111925" y="0"/>
                  </a:moveTo>
                  <a:lnTo>
                    <a:pt x="81991" y="0"/>
                  </a:lnTo>
                  <a:lnTo>
                    <a:pt x="81991" y="58420"/>
                  </a:lnTo>
                  <a:lnTo>
                    <a:pt x="30048" y="58420"/>
                  </a:lnTo>
                  <a:lnTo>
                    <a:pt x="30048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87630"/>
                  </a:lnTo>
                  <a:lnTo>
                    <a:pt x="0" y="156210"/>
                  </a:lnTo>
                  <a:lnTo>
                    <a:pt x="30048" y="156210"/>
                  </a:lnTo>
                  <a:lnTo>
                    <a:pt x="30048" y="87630"/>
                  </a:lnTo>
                  <a:lnTo>
                    <a:pt x="81991" y="87630"/>
                  </a:lnTo>
                  <a:lnTo>
                    <a:pt x="81991" y="156210"/>
                  </a:lnTo>
                  <a:lnTo>
                    <a:pt x="111925" y="156210"/>
                  </a:lnTo>
                  <a:lnTo>
                    <a:pt x="111925" y="87630"/>
                  </a:lnTo>
                  <a:lnTo>
                    <a:pt x="111925" y="58420"/>
                  </a:lnTo>
                  <a:lnTo>
                    <a:pt x="11192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0407" y="803821"/>
              <a:ext cx="113411" cy="15561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14100" y="799579"/>
              <a:ext cx="268363" cy="16376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957430" y="803820"/>
              <a:ext cx="225425" cy="159385"/>
            </a:xfrm>
            <a:custGeom>
              <a:avLst/>
              <a:gdLst/>
              <a:ahLst/>
              <a:cxnLst/>
              <a:rect l="l" t="t" r="r" b="b"/>
              <a:pathLst>
                <a:path w="225425" h="159384">
                  <a:moveTo>
                    <a:pt x="86004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27609" y="29210"/>
                  </a:lnTo>
                  <a:lnTo>
                    <a:pt x="27609" y="156210"/>
                  </a:lnTo>
                  <a:lnTo>
                    <a:pt x="57658" y="156210"/>
                  </a:lnTo>
                  <a:lnTo>
                    <a:pt x="57658" y="29210"/>
                  </a:lnTo>
                  <a:lnTo>
                    <a:pt x="86004" y="29210"/>
                  </a:lnTo>
                  <a:lnTo>
                    <a:pt x="86004" y="0"/>
                  </a:lnTo>
                  <a:close/>
                </a:path>
                <a:path w="225425" h="159384">
                  <a:moveTo>
                    <a:pt x="225145" y="0"/>
                  </a:moveTo>
                  <a:lnTo>
                    <a:pt x="194678" y="0"/>
                  </a:lnTo>
                  <a:lnTo>
                    <a:pt x="164655" y="86766"/>
                  </a:lnTo>
                  <a:lnTo>
                    <a:pt x="127990" y="0"/>
                  </a:lnTo>
                  <a:lnTo>
                    <a:pt x="94538" y="0"/>
                  </a:lnTo>
                  <a:lnTo>
                    <a:pt x="149821" y="119900"/>
                  </a:lnTo>
                  <a:lnTo>
                    <a:pt x="146786" y="123698"/>
                  </a:lnTo>
                  <a:lnTo>
                    <a:pt x="144170" y="126415"/>
                  </a:lnTo>
                  <a:lnTo>
                    <a:pt x="139788" y="129705"/>
                  </a:lnTo>
                  <a:lnTo>
                    <a:pt x="137007" y="130530"/>
                  </a:lnTo>
                  <a:lnTo>
                    <a:pt x="133616" y="130530"/>
                  </a:lnTo>
                  <a:lnTo>
                    <a:pt x="127927" y="129692"/>
                  </a:lnTo>
                  <a:lnTo>
                    <a:pt x="122199" y="127152"/>
                  </a:lnTo>
                  <a:lnTo>
                    <a:pt x="116420" y="122923"/>
                  </a:lnTo>
                  <a:lnTo>
                    <a:pt x="110629" y="116992"/>
                  </a:lnTo>
                  <a:lnTo>
                    <a:pt x="91160" y="136563"/>
                  </a:lnTo>
                  <a:lnTo>
                    <a:pt x="101117" y="146481"/>
                  </a:lnTo>
                  <a:lnTo>
                    <a:pt x="111544" y="153555"/>
                  </a:lnTo>
                  <a:lnTo>
                    <a:pt x="122402" y="157797"/>
                  </a:lnTo>
                  <a:lnTo>
                    <a:pt x="133731" y="159207"/>
                  </a:lnTo>
                  <a:lnTo>
                    <a:pt x="140716" y="158610"/>
                  </a:lnTo>
                  <a:lnTo>
                    <a:pt x="172542" y="135128"/>
                  </a:lnTo>
                  <a:lnTo>
                    <a:pt x="183718" y="111290"/>
                  </a:lnTo>
                  <a:lnTo>
                    <a:pt x="2251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02540" y="803821"/>
              <a:ext cx="92468" cy="155613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33530" y="566572"/>
              <a:ext cx="1420114" cy="63009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323876" y="803820"/>
              <a:ext cx="112395" cy="156210"/>
            </a:xfrm>
            <a:custGeom>
              <a:avLst/>
              <a:gdLst/>
              <a:ahLst/>
              <a:cxnLst/>
              <a:rect l="l" t="t" r="r" b="b"/>
              <a:pathLst>
                <a:path w="112395" h="156209">
                  <a:moveTo>
                    <a:pt x="111925" y="0"/>
                  </a:moveTo>
                  <a:lnTo>
                    <a:pt x="81991" y="0"/>
                  </a:lnTo>
                  <a:lnTo>
                    <a:pt x="81991" y="58420"/>
                  </a:lnTo>
                  <a:lnTo>
                    <a:pt x="30048" y="58420"/>
                  </a:lnTo>
                  <a:lnTo>
                    <a:pt x="30048" y="0"/>
                  </a:lnTo>
                  <a:lnTo>
                    <a:pt x="0" y="0"/>
                  </a:lnTo>
                  <a:lnTo>
                    <a:pt x="0" y="58420"/>
                  </a:lnTo>
                  <a:lnTo>
                    <a:pt x="0" y="87630"/>
                  </a:lnTo>
                  <a:lnTo>
                    <a:pt x="0" y="156210"/>
                  </a:lnTo>
                  <a:lnTo>
                    <a:pt x="30048" y="156210"/>
                  </a:lnTo>
                  <a:lnTo>
                    <a:pt x="30048" y="87630"/>
                  </a:lnTo>
                  <a:lnTo>
                    <a:pt x="81991" y="87630"/>
                  </a:lnTo>
                  <a:lnTo>
                    <a:pt x="81991" y="156210"/>
                  </a:lnTo>
                  <a:lnTo>
                    <a:pt x="111925" y="156210"/>
                  </a:lnTo>
                  <a:lnTo>
                    <a:pt x="111925" y="87630"/>
                  </a:lnTo>
                  <a:lnTo>
                    <a:pt x="111925" y="58420"/>
                  </a:lnTo>
                  <a:lnTo>
                    <a:pt x="11192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63626" y="799909"/>
              <a:ext cx="161747" cy="16344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654151" y="888669"/>
              <a:ext cx="53975" cy="27305"/>
            </a:xfrm>
            <a:custGeom>
              <a:avLst/>
              <a:gdLst/>
              <a:ahLst/>
              <a:cxnLst/>
              <a:rect l="l" t="t" r="r" b="b"/>
              <a:pathLst>
                <a:path w="53975" h="27305">
                  <a:moveTo>
                    <a:pt x="53746" y="0"/>
                  </a:moveTo>
                  <a:lnTo>
                    <a:pt x="0" y="0"/>
                  </a:lnTo>
                  <a:lnTo>
                    <a:pt x="0" y="26860"/>
                  </a:lnTo>
                  <a:lnTo>
                    <a:pt x="53746" y="26860"/>
                  </a:lnTo>
                  <a:lnTo>
                    <a:pt x="5374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42792" y="1033221"/>
              <a:ext cx="337566" cy="1828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0564" y="1033208"/>
              <a:ext cx="295503" cy="16344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16032" y="1033221"/>
              <a:ext cx="254419" cy="16344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98378" y="1037132"/>
              <a:ext cx="97434" cy="15561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16336" y="1033221"/>
              <a:ext cx="161747" cy="16344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05909" y="1033221"/>
              <a:ext cx="254419" cy="16344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339433" y="1033220"/>
              <a:ext cx="528955" cy="182880"/>
            </a:xfrm>
            <a:custGeom>
              <a:avLst/>
              <a:gdLst/>
              <a:ahLst/>
              <a:cxnLst/>
              <a:rect l="l" t="t" r="r" b="b"/>
              <a:pathLst>
                <a:path w="528954" h="182880">
                  <a:moveTo>
                    <a:pt x="77228" y="3911"/>
                  </a:moveTo>
                  <a:lnTo>
                    <a:pt x="0" y="3911"/>
                  </a:lnTo>
                  <a:lnTo>
                    <a:pt x="0" y="33121"/>
                  </a:lnTo>
                  <a:lnTo>
                    <a:pt x="0" y="160121"/>
                  </a:lnTo>
                  <a:lnTo>
                    <a:pt x="29400" y="160121"/>
                  </a:lnTo>
                  <a:lnTo>
                    <a:pt x="29400" y="33121"/>
                  </a:lnTo>
                  <a:lnTo>
                    <a:pt x="77228" y="33121"/>
                  </a:lnTo>
                  <a:lnTo>
                    <a:pt x="77228" y="3911"/>
                  </a:lnTo>
                  <a:close/>
                </a:path>
                <a:path w="528954" h="182880">
                  <a:moveTo>
                    <a:pt x="254406" y="82194"/>
                  </a:moveTo>
                  <a:lnTo>
                    <a:pt x="241046" y="36525"/>
                  </a:lnTo>
                  <a:lnTo>
                    <a:pt x="224777" y="18999"/>
                  </a:lnTo>
                  <a:lnTo>
                    <a:pt x="224777" y="82194"/>
                  </a:lnTo>
                  <a:lnTo>
                    <a:pt x="223862" y="92710"/>
                  </a:lnTo>
                  <a:lnTo>
                    <a:pt x="202158" y="126212"/>
                  </a:lnTo>
                  <a:lnTo>
                    <a:pt x="174066" y="134772"/>
                  </a:lnTo>
                  <a:lnTo>
                    <a:pt x="165011" y="134048"/>
                  </a:lnTo>
                  <a:lnTo>
                    <a:pt x="127127" y="105321"/>
                  </a:lnTo>
                  <a:lnTo>
                    <a:pt x="122478" y="82194"/>
                  </a:lnTo>
                  <a:lnTo>
                    <a:pt x="123393" y="71323"/>
                  </a:lnTo>
                  <a:lnTo>
                    <a:pt x="145008" y="37452"/>
                  </a:lnTo>
                  <a:lnTo>
                    <a:pt x="173532" y="28981"/>
                  </a:lnTo>
                  <a:lnTo>
                    <a:pt x="183832" y="29946"/>
                  </a:lnTo>
                  <a:lnTo>
                    <a:pt x="216395" y="52514"/>
                  </a:lnTo>
                  <a:lnTo>
                    <a:pt x="224777" y="82194"/>
                  </a:lnTo>
                  <a:lnTo>
                    <a:pt x="224777" y="18999"/>
                  </a:lnTo>
                  <a:lnTo>
                    <a:pt x="218186" y="13462"/>
                  </a:lnTo>
                  <a:lnTo>
                    <a:pt x="204558" y="5981"/>
                  </a:lnTo>
                  <a:lnTo>
                    <a:pt x="189788" y="1498"/>
                  </a:lnTo>
                  <a:lnTo>
                    <a:pt x="173850" y="0"/>
                  </a:lnTo>
                  <a:lnTo>
                    <a:pt x="163131" y="685"/>
                  </a:lnTo>
                  <a:lnTo>
                    <a:pt x="124206" y="16916"/>
                  </a:lnTo>
                  <a:lnTo>
                    <a:pt x="98729" y="50215"/>
                  </a:lnTo>
                  <a:lnTo>
                    <a:pt x="92659" y="81661"/>
                  </a:lnTo>
                  <a:lnTo>
                    <a:pt x="94119" y="97764"/>
                  </a:lnTo>
                  <a:lnTo>
                    <a:pt x="115836" y="139217"/>
                  </a:lnTo>
                  <a:lnTo>
                    <a:pt x="157289" y="161937"/>
                  </a:lnTo>
                  <a:lnTo>
                    <a:pt x="174066" y="163449"/>
                  </a:lnTo>
                  <a:lnTo>
                    <a:pt x="190169" y="161975"/>
                  </a:lnTo>
                  <a:lnTo>
                    <a:pt x="205016" y="157556"/>
                  </a:lnTo>
                  <a:lnTo>
                    <a:pt x="218617" y="150177"/>
                  </a:lnTo>
                  <a:lnTo>
                    <a:pt x="230949" y="139839"/>
                  </a:lnTo>
                  <a:lnTo>
                    <a:pt x="235127" y="134772"/>
                  </a:lnTo>
                  <a:lnTo>
                    <a:pt x="241211" y="127406"/>
                  </a:lnTo>
                  <a:lnTo>
                    <a:pt x="248551" y="113652"/>
                  </a:lnTo>
                  <a:lnTo>
                    <a:pt x="252945" y="98577"/>
                  </a:lnTo>
                  <a:lnTo>
                    <a:pt x="254406" y="82194"/>
                  </a:lnTo>
                  <a:close/>
                </a:path>
                <a:path w="528954" h="182880">
                  <a:moveTo>
                    <a:pt x="430237" y="131699"/>
                  </a:moveTo>
                  <a:lnTo>
                    <a:pt x="412915" y="131699"/>
                  </a:lnTo>
                  <a:lnTo>
                    <a:pt x="382130" y="53136"/>
                  </a:lnTo>
                  <a:lnTo>
                    <a:pt x="382130" y="131699"/>
                  </a:lnTo>
                  <a:lnTo>
                    <a:pt x="314058" y="131699"/>
                  </a:lnTo>
                  <a:lnTo>
                    <a:pt x="348145" y="45186"/>
                  </a:lnTo>
                  <a:lnTo>
                    <a:pt x="382130" y="131699"/>
                  </a:lnTo>
                  <a:lnTo>
                    <a:pt x="382130" y="53136"/>
                  </a:lnTo>
                  <a:lnTo>
                    <a:pt x="379018" y="45186"/>
                  </a:lnTo>
                  <a:lnTo>
                    <a:pt x="362864" y="3911"/>
                  </a:lnTo>
                  <a:lnTo>
                    <a:pt x="332917" y="3911"/>
                  </a:lnTo>
                  <a:lnTo>
                    <a:pt x="283057" y="131699"/>
                  </a:lnTo>
                  <a:lnTo>
                    <a:pt x="265849" y="131699"/>
                  </a:lnTo>
                  <a:lnTo>
                    <a:pt x="265849" y="182803"/>
                  </a:lnTo>
                  <a:lnTo>
                    <a:pt x="294513" y="182803"/>
                  </a:lnTo>
                  <a:lnTo>
                    <a:pt x="294513" y="159524"/>
                  </a:lnTo>
                  <a:lnTo>
                    <a:pt x="401574" y="159524"/>
                  </a:lnTo>
                  <a:lnTo>
                    <a:pt x="401574" y="182803"/>
                  </a:lnTo>
                  <a:lnTo>
                    <a:pt x="430237" y="182803"/>
                  </a:lnTo>
                  <a:lnTo>
                    <a:pt x="430237" y="159524"/>
                  </a:lnTo>
                  <a:lnTo>
                    <a:pt x="430237" y="131699"/>
                  </a:lnTo>
                  <a:close/>
                </a:path>
                <a:path w="528954" h="182880">
                  <a:moveTo>
                    <a:pt x="480593" y="101561"/>
                  </a:moveTo>
                  <a:lnTo>
                    <a:pt x="461238" y="44424"/>
                  </a:lnTo>
                  <a:lnTo>
                    <a:pt x="434098" y="44424"/>
                  </a:lnTo>
                  <a:lnTo>
                    <a:pt x="453758" y="101561"/>
                  </a:lnTo>
                  <a:lnTo>
                    <a:pt x="434365" y="159524"/>
                  </a:lnTo>
                  <a:lnTo>
                    <a:pt x="461238" y="159524"/>
                  </a:lnTo>
                  <a:lnTo>
                    <a:pt x="480593" y="101561"/>
                  </a:lnTo>
                  <a:close/>
                </a:path>
                <a:path w="528954" h="182880">
                  <a:moveTo>
                    <a:pt x="528510" y="101561"/>
                  </a:moveTo>
                  <a:lnTo>
                    <a:pt x="509054" y="44424"/>
                  </a:lnTo>
                  <a:lnTo>
                    <a:pt x="482066" y="44424"/>
                  </a:lnTo>
                  <a:lnTo>
                    <a:pt x="501802" y="101561"/>
                  </a:lnTo>
                  <a:lnTo>
                    <a:pt x="482168" y="159524"/>
                  </a:lnTo>
                  <a:lnTo>
                    <a:pt x="509054" y="159524"/>
                  </a:lnTo>
                  <a:lnTo>
                    <a:pt x="528510" y="101561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14489" y="26927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3" y="1737"/>
                  </a:lnTo>
                  <a:lnTo>
                    <a:pt x="539711" y="6866"/>
                  </a:lnTo>
                  <a:lnTo>
                    <a:pt x="494456" y="15266"/>
                  </a:lnTo>
                  <a:lnTo>
                    <a:pt x="450389" y="26813"/>
                  </a:lnTo>
                  <a:lnTo>
                    <a:pt x="407633" y="41385"/>
                  </a:lnTo>
                  <a:lnTo>
                    <a:pt x="366311" y="58861"/>
                  </a:lnTo>
                  <a:lnTo>
                    <a:pt x="326544" y="79116"/>
                  </a:lnTo>
                  <a:lnTo>
                    <a:pt x="288456" y="102029"/>
                  </a:lnTo>
                  <a:lnTo>
                    <a:pt x="252168" y="127478"/>
                  </a:lnTo>
                  <a:lnTo>
                    <a:pt x="217804" y="155339"/>
                  </a:lnTo>
                  <a:lnTo>
                    <a:pt x="185485" y="185491"/>
                  </a:lnTo>
                  <a:lnTo>
                    <a:pt x="155334" y="217811"/>
                  </a:lnTo>
                  <a:lnTo>
                    <a:pt x="127473" y="252176"/>
                  </a:lnTo>
                  <a:lnTo>
                    <a:pt x="102025" y="288465"/>
                  </a:lnTo>
                  <a:lnTo>
                    <a:pt x="79113" y="326554"/>
                  </a:lnTo>
                  <a:lnTo>
                    <a:pt x="58858" y="366321"/>
                  </a:lnTo>
                  <a:lnTo>
                    <a:pt x="41384" y="407644"/>
                  </a:lnTo>
                  <a:lnTo>
                    <a:pt x="26812" y="450401"/>
                  </a:lnTo>
                  <a:lnTo>
                    <a:pt x="15265" y="494468"/>
                  </a:lnTo>
                  <a:lnTo>
                    <a:pt x="6866" y="539724"/>
                  </a:lnTo>
                  <a:lnTo>
                    <a:pt x="1736" y="586045"/>
                  </a:lnTo>
                  <a:lnTo>
                    <a:pt x="0" y="633310"/>
                  </a:lnTo>
                  <a:lnTo>
                    <a:pt x="1736" y="680575"/>
                  </a:lnTo>
                  <a:lnTo>
                    <a:pt x="6866" y="726897"/>
                  </a:lnTo>
                  <a:lnTo>
                    <a:pt x="15265" y="772152"/>
                  </a:lnTo>
                  <a:lnTo>
                    <a:pt x="26812" y="816219"/>
                  </a:lnTo>
                  <a:lnTo>
                    <a:pt x="41384" y="858975"/>
                  </a:lnTo>
                  <a:lnTo>
                    <a:pt x="58858" y="900297"/>
                  </a:lnTo>
                  <a:lnTo>
                    <a:pt x="79113" y="940064"/>
                  </a:lnTo>
                  <a:lnTo>
                    <a:pt x="102025" y="978152"/>
                  </a:lnTo>
                  <a:lnTo>
                    <a:pt x="127473" y="1014440"/>
                  </a:lnTo>
                  <a:lnTo>
                    <a:pt x="155334" y="1048804"/>
                  </a:lnTo>
                  <a:lnTo>
                    <a:pt x="185485" y="1081124"/>
                  </a:lnTo>
                  <a:lnTo>
                    <a:pt x="217804" y="1111275"/>
                  </a:lnTo>
                  <a:lnTo>
                    <a:pt x="252168" y="1139135"/>
                  </a:lnTo>
                  <a:lnTo>
                    <a:pt x="288456" y="1164583"/>
                  </a:lnTo>
                  <a:lnTo>
                    <a:pt x="326544" y="1187495"/>
                  </a:lnTo>
                  <a:lnTo>
                    <a:pt x="366311" y="1207750"/>
                  </a:lnTo>
                  <a:lnTo>
                    <a:pt x="407633" y="1225224"/>
                  </a:lnTo>
                  <a:lnTo>
                    <a:pt x="450389" y="1239796"/>
                  </a:lnTo>
                  <a:lnTo>
                    <a:pt x="494456" y="1251343"/>
                  </a:lnTo>
                  <a:lnTo>
                    <a:pt x="539711" y="1259742"/>
                  </a:lnTo>
                  <a:lnTo>
                    <a:pt x="586033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3"/>
                  </a:lnTo>
                  <a:lnTo>
                    <a:pt x="816207" y="1239796"/>
                  </a:lnTo>
                  <a:lnTo>
                    <a:pt x="858964" y="1225224"/>
                  </a:lnTo>
                  <a:lnTo>
                    <a:pt x="900287" y="1207750"/>
                  </a:lnTo>
                  <a:lnTo>
                    <a:pt x="940054" y="1187495"/>
                  </a:lnTo>
                  <a:lnTo>
                    <a:pt x="978143" y="1164583"/>
                  </a:lnTo>
                  <a:lnTo>
                    <a:pt x="1014432" y="1139135"/>
                  </a:lnTo>
                  <a:lnTo>
                    <a:pt x="1048797" y="1111275"/>
                  </a:lnTo>
                  <a:lnTo>
                    <a:pt x="1081117" y="1081124"/>
                  </a:lnTo>
                  <a:lnTo>
                    <a:pt x="1111269" y="1048804"/>
                  </a:lnTo>
                  <a:lnTo>
                    <a:pt x="1139130" y="1014440"/>
                  </a:lnTo>
                  <a:lnTo>
                    <a:pt x="1164579" y="978152"/>
                  </a:lnTo>
                  <a:lnTo>
                    <a:pt x="1187492" y="940064"/>
                  </a:lnTo>
                  <a:lnTo>
                    <a:pt x="1207748" y="900297"/>
                  </a:lnTo>
                  <a:lnTo>
                    <a:pt x="1225223" y="858975"/>
                  </a:lnTo>
                  <a:lnTo>
                    <a:pt x="1239795" y="816219"/>
                  </a:lnTo>
                  <a:lnTo>
                    <a:pt x="1251342" y="772152"/>
                  </a:lnTo>
                  <a:lnTo>
                    <a:pt x="1259742" y="726897"/>
                  </a:lnTo>
                  <a:lnTo>
                    <a:pt x="1264872" y="680575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705" y="400316"/>
              <a:ext cx="1007986" cy="100798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245361" y="215887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710372" y="482853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485506" y="106114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56271" y="142937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87772" y="105975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62372" y="50615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9" y="491161"/>
                  </a:lnTo>
                  <a:lnTo>
                    <a:pt x="14444" y="537096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88284" y="21597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1" y="311593"/>
                  </a:lnTo>
                  <a:lnTo>
                    <a:pt x="148129" y="275163"/>
                  </a:lnTo>
                  <a:lnTo>
                    <a:pt x="184474" y="241674"/>
                  </a:lnTo>
                  <a:lnTo>
                    <a:pt x="223563" y="211329"/>
                  </a:lnTo>
                  <a:lnTo>
                    <a:pt x="265194" y="184328"/>
                  </a:lnTo>
                  <a:lnTo>
                    <a:pt x="309166" y="160877"/>
                  </a:lnTo>
                  <a:lnTo>
                    <a:pt x="355277" y="141176"/>
                  </a:lnTo>
                  <a:lnTo>
                    <a:pt x="403325" y="125429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2838450" y="2116582"/>
            <a:ext cx="2757805" cy="829310"/>
            <a:chOff x="2838450" y="2116582"/>
            <a:chExt cx="2757805" cy="829310"/>
          </a:xfrm>
        </p:grpSpPr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70199" y="2148331"/>
              <a:ext cx="2693746" cy="765759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870200" y="2148332"/>
              <a:ext cx="2694305" cy="765810"/>
            </a:xfrm>
            <a:custGeom>
              <a:avLst/>
              <a:gdLst/>
              <a:ahLst/>
              <a:cxnLst/>
              <a:rect l="l" t="t" r="r" b="b"/>
              <a:pathLst>
                <a:path w="2694304" h="765810">
                  <a:moveTo>
                    <a:pt x="2505100" y="765759"/>
                  </a:moveTo>
                  <a:lnTo>
                    <a:pt x="178930" y="765759"/>
                  </a:lnTo>
                  <a:lnTo>
                    <a:pt x="156565" y="717900"/>
                  </a:lnTo>
                  <a:lnTo>
                    <a:pt x="134198" y="670040"/>
                  </a:lnTo>
                  <a:lnTo>
                    <a:pt x="111832" y="622180"/>
                  </a:lnTo>
                  <a:lnTo>
                    <a:pt x="89465" y="574320"/>
                  </a:lnTo>
                  <a:lnTo>
                    <a:pt x="67098" y="526461"/>
                  </a:lnTo>
                  <a:lnTo>
                    <a:pt x="44731" y="478603"/>
                  </a:lnTo>
                  <a:lnTo>
                    <a:pt x="22365" y="430747"/>
                  </a:lnTo>
                  <a:lnTo>
                    <a:pt x="0" y="382892"/>
                  </a:lnTo>
                  <a:lnTo>
                    <a:pt x="22365" y="335029"/>
                  </a:lnTo>
                  <a:lnTo>
                    <a:pt x="44731" y="287168"/>
                  </a:lnTo>
                  <a:lnTo>
                    <a:pt x="67098" y="239306"/>
                  </a:lnTo>
                  <a:lnTo>
                    <a:pt x="89465" y="191446"/>
                  </a:lnTo>
                  <a:lnTo>
                    <a:pt x="111832" y="143585"/>
                  </a:lnTo>
                  <a:lnTo>
                    <a:pt x="134198" y="95724"/>
                  </a:lnTo>
                  <a:lnTo>
                    <a:pt x="156565" y="47862"/>
                  </a:lnTo>
                  <a:lnTo>
                    <a:pt x="178930" y="0"/>
                  </a:lnTo>
                  <a:lnTo>
                    <a:pt x="2505100" y="0"/>
                  </a:lnTo>
                  <a:lnTo>
                    <a:pt x="2526059" y="44843"/>
                  </a:lnTo>
                  <a:lnTo>
                    <a:pt x="2547019" y="89687"/>
                  </a:lnTo>
                  <a:lnTo>
                    <a:pt x="2567978" y="134530"/>
                  </a:lnTo>
                  <a:lnTo>
                    <a:pt x="2588938" y="179372"/>
                  </a:lnTo>
                  <a:lnTo>
                    <a:pt x="2609898" y="224214"/>
                  </a:lnTo>
                  <a:lnTo>
                    <a:pt x="2630859" y="269054"/>
                  </a:lnTo>
                  <a:lnTo>
                    <a:pt x="2651821" y="313893"/>
                  </a:lnTo>
                  <a:lnTo>
                    <a:pt x="2672783" y="358731"/>
                  </a:lnTo>
                  <a:lnTo>
                    <a:pt x="2693746" y="403567"/>
                  </a:lnTo>
                  <a:lnTo>
                    <a:pt x="2670162" y="448844"/>
                  </a:lnTo>
                  <a:lnTo>
                    <a:pt x="2646580" y="494119"/>
                  </a:lnTo>
                  <a:lnTo>
                    <a:pt x="2622999" y="539394"/>
                  </a:lnTo>
                  <a:lnTo>
                    <a:pt x="2599418" y="584668"/>
                  </a:lnTo>
                  <a:lnTo>
                    <a:pt x="2575838" y="629941"/>
                  </a:lnTo>
                  <a:lnTo>
                    <a:pt x="2552258" y="675214"/>
                  </a:lnTo>
                  <a:lnTo>
                    <a:pt x="2528679" y="720486"/>
                  </a:lnTo>
                  <a:lnTo>
                    <a:pt x="2505100" y="765759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508362" y="2390571"/>
              <a:ext cx="263525" cy="205104"/>
            </a:xfrm>
            <a:custGeom>
              <a:avLst/>
              <a:gdLst/>
              <a:ahLst/>
              <a:cxnLst/>
              <a:rect l="l" t="t" r="r" b="b"/>
              <a:pathLst>
                <a:path w="263525" h="205105">
                  <a:moveTo>
                    <a:pt x="99226" y="114554"/>
                  </a:moveTo>
                  <a:lnTo>
                    <a:pt x="62039" y="114554"/>
                  </a:lnTo>
                  <a:lnTo>
                    <a:pt x="65316" y="134175"/>
                  </a:lnTo>
                  <a:lnTo>
                    <a:pt x="95377" y="180365"/>
                  </a:lnTo>
                  <a:lnTo>
                    <a:pt x="144615" y="203309"/>
                  </a:lnTo>
                  <a:lnTo>
                    <a:pt x="162801" y="204838"/>
                  </a:lnTo>
                  <a:lnTo>
                    <a:pt x="182910" y="202990"/>
                  </a:lnTo>
                  <a:lnTo>
                    <a:pt x="201479" y="197446"/>
                  </a:lnTo>
                  <a:lnTo>
                    <a:pt x="218504" y="188207"/>
                  </a:lnTo>
                  <a:lnTo>
                    <a:pt x="233984" y="175272"/>
                  </a:lnTo>
                  <a:lnTo>
                    <a:pt x="239236" y="168910"/>
                  </a:lnTo>
                  <a:lnTo>
                    <a:pt x="162864" y="168910"/>
                  </a:lnTo>
                  <a:lnTo>
                    <a:pt x="150329" y="167774"/>
                  </a:lnTo>
                  <a:lnTo>
                    <a:pt x="109126" y="140944"/>
                  </a:lnTo>
                  <a:lnTo>
                    <a:pt x="99444" y="117085"/>
                  </a:lnTo>
                  <a:lnTo>
                    <a:pt x="99226" y="114554"/>
                  </a:lnTo>
                  <a:close/>
                </a:path>
                <a:path w="263525" h="205105">
                  <a:moveTo>
                    <a:pt x="36855" y="4914"/>
                  </a:moveTo>
                  <a:lnTo>
                    <a:pt x="0" y="4914"/>
                  </a:lnTo>
                  <a:lnTo>
                    <a:pt x="0" y="199923"/>
                  </a:lnTo>
                  <a:lnTo>
                    <a:pt x="36855" y="199923"/>
                  </a:lnTo>
                  <a:lnTo>
                    <a:pt x="36855" y="114554"/>
                  </a:lnTo>
                  <a:lnTo>
                    <a:pt x="99226" y="114554"/>
                  </a:lnTo>
                  <a:lnTo>
                    <a:pt x="98234" y="103022"/>
                  </a:lnTo>
                  <a:lnTo>
                    <a:pt x="99417" y="88818"/>
                  </a:lnTo>
                  <a:lnTo>
                    <a:pt x="102247" y="78625"/>
                  </a:lnTo>
                  <a:lnTo>
                    <a:pt x="36855" y="78625"/>
                  </a:lnTo>
                  <a:lnTo>
                    <a:pt x="36855" y="4914"/>
                  </a:lnTo>
                  <a:close/>
                </a:path>
                <a:path w="263525" h="205105">
                  <a:moveTo>
                    <a:pt x="238856" y="36334"/>
                  </a:moveTo>
                  <a:lnTo>
                    <a:pt x="162204" y="36334"/>
                  </a:lnTo>
                  <a:lnTo>
                    <a:pt x="175475" y="37577"/>
                  </a:lnTo>
                  <a:lnTo>
                    <a:pt x="187550" y="41306"/>
                  </a:lnTo>
                  <a:lnTo>
                    <a:pt x="216073" y="66588"/>
                  </a:lnTo>
                  <a:lnTo>
                    <a:pt x="226301" y="102755"/>
                  </a:lnTo>
                  <a:lnTo>
                    <a:pt x="225144" y="116076"/>
                  </a:lnTo>
                  <a:lnTo>
                    <a:pt x="198033" y="158092"/>
                  </a:lnTo>
                  <a:lnTo>
                    <a:pt x="162864" y="168910"/>
                  </a:lnTo>
                  <a:lnTo>
                    <a:pt x="239236" y="168910"/>
                  </a:lnTo>
                  <a:lnTo>
                    <a:pt x="246862" y="159670"/>
                  </a:lnTo>
                  <a:lnTo>
                    <a:pt x="256062" y="142428"/>
                  </a:lnTo>
                  <a:lnTo>
                    <a:pt x="261582" y="123546"/>
                  </a:lnTo>
                  <a:lnTo>
                    <a:pt x="263423" y="103022"/>
                  </a:lnTo>
                  <a:lnTo>
                    <a:pt x="261525" y="81917"/>
                  </a:lnTo>
                  <a:lnTo>
                    <a:pt x="255831" y="62628"/>
                  </a:lnTo>
                  <a:lnTo>
                    <a:pt x="246342" y="45156"/>
                  </a:lnTo>
                  <a:lnTo>
                    <a:pt x="238856" y="36334"/>
                  </a:lnTo>
                  <a:close/>
                </a:path>
                <a:path w="263525" h="205105">
                  <a:moveTo>
                    <a:pt x="162394" y="0"/>
                  </a:moveTo>
                  <a:lnTo>
                    <a:pt x="119610" y="9601"/>
                  </a:lnTo>
                  <a:lnTo>
                    <a:pt x="81813" y="40994"/>
                  </a:lnTo>
                  <a:lnTo>
                    <a:pt x="62039" y="78625"/>
                  </a:lnTo>
                  <a:lnTo>
                    <a:pt x="102247" y="78625"/>
                  </a:lnTo>
                  <a:lnTo>
                    <a:pt x="102965" y="76039"/>
                  </a:lnTo>
                  <a:lnTo>
                    <a:pt x="108875" y="64687"/>
                  </a:lnTo>
                  <a:lnTo>
                    <a:pt x="149586" y="37487"/>
                  </a:lnTo>
                  <a:lnTo>
                    <a:pt x="162204" y="36334"/>
                  </a:lnTo>
                  <a:lnTo>
                    <a:pt x="238856" y="36334"/>
                  </a:lnTo>
                  <a:lnTo>
                    <a:pt x="233057" y="29502"/>
                  </a:lnTo>
                  <a:lnTo>
                    <a:pt x="217255" y="16598"/>
                  </a:lnTo>
                  <a:lnTo>
                    <a:pt x="200212" y="7378"/>
                  </a:lnTo>
                  <a:lnTo>
                    <a:pt x="181926" y="1845"/>
                  </a:lnTo>
                  <a:lnTo>
                    <a:pt x="162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06786" y="2395486"/>
              <a:ext cx="115874" cy="19502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953954" y="255272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6555" y="0"/>
                  </a:moveTo>
                  <a:lnTo>
                    <a:pt x="20815" y="0"/>
                  </a:lnTo>
                  <a:lnTo>
                    <a:pt x="15062" y="0"/>
                  </a:lnTo>
                  <a:lnTo>
                    <a:pt x="10160" y="2006"/>
                  </a:lnTo>
                  <a:lnTo>
                    <a:pt x="2032" y="10045"/>
                  </a:lnTo>
                  <a:lnTo>
                    <a:pt x="0" y="14935"/>
                  </a:lnTo>
                  <a:lnTo>
                    <a:pt x="0" y="26416"/>
                  </a:lnTo>
                  <a:lnTo>
                    <a:pt x="2032" y="31330"/>
                  </a:lnTo>
                  <a:lnTo>
                    <a:pt x="10160" y="39446"/>
                  </a:lnTo>
                  <a:lnTo>
                    <a:pt x="15062" y="41490"/>
                  </a:lnTo>
                  <a:lnTo>
                    <a:pt x="26555" y="41490"/>
                  </a:lnTo>
                  <a:lnTo>
                    <a:pt x="31457" y="39446"/>
                  </a:lnTo>
                  <a:lnTo>
                    <a:pt x="39598" y="31330"/>
                  </a:lnTo>
                  <a:lnTo>
                    <a:pt x="41630" y="26416"/>
                  </a:lnTo>
                  <a:lnTo>
                    <a:pt x="41630" y="14935"/>
                  </a:lnTo>
                  <a:lnTo>
                    <a:pt x="39598" y="10045"/>
                  </a:lnTo>
                  <a:lnTo>
                    <a:pt x="31457" y="2006"/>
                  </a:lnTo>
                  <a:lnTo>
                    <a:pt x="26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88866" y="2395499"/>
              <a:ext cx="187934" cy="19500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99178" y="2395486"/>
              <a:ext cx="142112" cy="19500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85703" y="2394927"/>
              <a:ext cx="375920" cy="224789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8386686" y="2116582"/>
            <a:ext cx="2757805" cy="829310"/>
            <a:chOff x="8386686" y="2116582"/>
            <a:chExt cx="2757805" cy="829310"/>
          </a:xfrm>
        </p:grpSpPr>
        <p:pic>
          <p:nvPicPr>
            <p:cNvPr id="65" name="object 6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18423" y="2148331"/>
              <a:ext cx="2693746" cy="76575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86686" y="2116582"/>
              <a:ext cx="2757246" cy="829259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3175063" y="3608108"/>
            <a:ext cx="3059430" cy="1189990"/>
            <a:chOff x="3175063" y="3608108"/>
            <a:chExt cx="3059430" cy="1189990"/>
          </a:xfrm>
        </p:grpSpPr>
        <p:pic>
          <p:nvPicPr>
            <p:cNvPr id="68" name="object 6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06800" y="3639845"/>
              <a:ext cx="2995536" cy="112590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206813" y="3639858"/>
              <a:ext cx="2995930" cy="1126490"/>
            </a:xfrm>
            <a:custGeom>
              <a:avLst/>
              <a:gdLst/>
              <a:ahLst/>
              <a:cxnLst/>
              <a:rect l="l" t="t" r="r" b="b"/>
              <a:pathLst>
                <a:path w="2995929" h="1126489">
                  <a:moveTo>
                    <a:pt x="2785757" y="1125893"/>
                  </a:moveTo>
                  <a:lnTo>
                    <a:pt x="198983" y="1125893"/>
                  </a:lnTo>
                  <a:lnTo>
                    <a:pt x="0" y="562952"/>
                  </a:lnTo>
                  <a:lnTo>
                    <a:pt x="16582" y="516039"/>
                  </a:lnTo>
                  <a:lnTo>
                    <a:pt x="33165" y="469126"/>
                  </a:lnTo>
                  <a:lnTo>
                    <a:pt x="49747" y="422213"/>
                  </a:lnTo>
                  <a:lnTo>
                    <a:pt x="66328" y="375300"/>
                  </a:lnTo>
                  <a:lnTo>
                    <a:pt x="82910" y="328388"/>
                  </a:lnTo>
                  <a:lnTo>
                    <a:pt x="99491" y="281476"/>
                  </a:lnTo>
                  <a:lnTo>
                    <a:pt x="116073" y="234564"/>
                  </a:lnTo>
                  <a:lnTo>
                    <a:pt x="132654" y="187651"/>
                  </a:lnTo>
                  <a:lnTo>
                    <a:pt x="149236" y="140739"/>
                  </a:lnTo>
                  <a:lnTo>
                    <a:pt x="165818" y="93826"/>
                  </a:lnTo>
                  <a:lnTo>
                    <a:pt x="182400" y="46913"/>
                  </a:lnTo>
                  <a:lnTo>
                    <a:pt x="198983" y="0"/>
                  </a:lnTo>
                  <a:lnTo>
                    <a:pt x="2785757" y="0"/>
                  </a:lnTo>
                  <a:lnTo>
                    <a:pt x="2995536" y="593369"/>
                  </a:lnTo>
                  <a:lnTo>
                    <a:pt x="2976465" y="641783"/>
                  </a:lnTo>
                  <a:lnTo>
                    <a:pt x="2957394" y="690196"/>
                  </a:lnTo>
                  <a:lnTo>
                    <a:pt x="2938323" y="738608"/>
                  </a:lnTo>
                  <a:lnTo>
                    <a:pt x="2919253" y="787019"/>
                  </a:lnTo>
                  <a:lnTo>
                    <a:pt x="2900182" y="835430"/>
                  </a:lnTo>
                  <a:lnTo>
                    <a:pt x="2881111" y="883841"/>
                  </a:lnTo>
                  <a:lnTo>
                    <a:pt x="2862040" y="932251"/>
                  </a:lnTo>
                  <a:lnTo>
                    <a:pt x="2842970" y="980661"/>
                  </a:lnTo>
                  <a:lnTo>
                    <a:pt x="2823899" y="1029071"/>
                  </a:lnTo>
                  <a:lnTo>
                    <a:pt x="2804828" y="1077482"/>
                  </a:lnTo>
                  <a:lnTo>
                    <a:pt x="2785757" y="1125893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64419" y="3954462"/>
              <a:ext cx="251764" cy="16636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36758" y="3958437"/>
              <a:ext cx="244576" cy="16206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01972" y="3958437"/>
              <a:ext cx="350126" cy="16206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72405" y="3958437"/>
              <a:ext cx="94119" cy="158407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4995926" y="3958437"/>
              <a:ext cx="114300" cy="158750"/>
            </a:xfrm>
            <a:custGeom>
              <a:avLst/>
              <a:gdLst/>
              <a:ahLst/>
              <a:cxnLst/>
              <a:rect l="l" t="t" r="r" b="b"/>
              <a:pathLst>
                <a:path w="114300" h="158750">
                  <a:moveTo>
                    <a:pt x="113931" y="0"/>
                  </a:moveTo>
                  <a:lnTo>
                    <a:pt x="83451" y="0"/>
                  </a:lnTo>
                  <a:lnTo>
                    <a:pt x="83451" y="59690"/>
                  </a:lnTo>
                  <a:lnTo>
                    <a:pt x="30581" y="59690"/>
                  </a:lnTo>
                  <a:lnTo>
                    <a:pt x="30581" y="0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0" y="88900"/>
                  </a:lnTo>
                  <a:lnTo>
                    <a:pt x="0" y="158750"/>
                  </a:lnTo>
                  <a:lnTo>
                    <a:pt x="30581" y="158750"/>
                  </a:lnTo>
                  <a:lnTo>
                    <a:pt x="30581" y="88900"/>
                  </a:lnTo>
                  <a:lnTo>
                    <a:pt x="83451" y="88900"/>
                  </a:lnTo>
                  <a:lnTo>
                    <a:pt x="83451" y="158750"/>
                  </a:lnTo>
                  <a:lnTo>
                    <a:pt x="113931" y="158750"/>
                  </a:lnTo>
                  <a:lnTo>
                    <a:pt x="113931" y="88900"/>
                  </a:lnTo>
                  <a:lnTo>
                    <a:pt x="113931" y="59690"/>
                  </a:lnTo>
                  <a:lnTo>
                    <a:pt x="113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45925" y="3958437"/>
              <a:ext cx="150761" cy="158407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32971" y="3958437"/>
              <a:ext cx="86474" cy="158407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3869868" y="4190580"/>
              <a:ext cx="114300" cy="158750"/>
            </a:xfrm>
            <a:custGeom>
              <a:avLst/>
              <a:gdLst/>
              <a:ahLst/>
              <a:cxnLst/>
              <a:rect l="l" t="t" r="r" b="b"/>
              <a:pathLst>
                <a:path w="114300" h="158750">
                  <a:moveTo>
                    <a:pt x="113931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58750"/>
                  </a:lnTo>
                  <a:lnTo>
                    <a:pt x="30581" y="158750"/>
                  </a:lnTo>
                  <a:lnTo>
                    <a:pt x="30581" y="27940"/>
                  </a:lnTo>
                  <a:lnTo>
                    <a:pt x="83451" y="27940"/>
                  </a:lnTo>
                  <a:lnTo>
                    <a:pt x="83451" y="158750"/>
                  </a:lnTo>
                  <a:lnTo>
                    <a:pt x="113931" y="158750"/>
                  </a:lnTo>
                  <a:lnTo>
                    <a:pt x="113931" y="27940"/>
                  </a:lnTo>
                  <a:lnTo>
                    <a:pt x="113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12133" y="4186605"/>
              <a:ext cx="343611" cy="186055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4375124" y="4186275"/>
              <a:ext cx="555625" cy="186690"/>
            </a:xfrm>
            <a:custGeom>
              <a:avLst/>
              <a:gdLst/>
              <a:ahLst/>
              <a:cxnLst/>
              <a:rect l="l" t="t" r="r" b="b"/>
              <a:pathLst>
                <a:path w="555625" h="186689">
                  <a:moveTo>
                    <a:pt x="94119" y="50279"/>
                  </a:moveTo>
                  <a:lnTo>
                    <a:pt x="77050" y="12293"/>
                  </a:lnTo>
                  <a:lnTo>
                    <a:pt x="64935" y="7696"/>
                  </a:lnTo>
                  <a:lnTo>
                    <a:pt x="64935" y="44119"/>
                  </a:lnTo>
                  <a:lnTo>
                    <a:pt x="64935" y="53771"/>
                  </a:lnTo>
                  <a:lnTo>
                    <a:pt x="47269" y="66217"/>
                  </a:lnTo>
                  <a:lnTo>
                    <a:pt x="30149" y="66217"/>
                  </a:lnTo>
                  <a:lnTo>
                    <a:pt x="30149" y="33693"/>
                  </a:lnTo>
                  <a:lnTo>
                    <a:pt x="47993" y="33693"/>
                  </a:lnTo>
                  <a:lnTo>
                    <a:pt x="54381" y="34747"/>
                  </a:lnTo>
                  <a:lnTo>
                    <a:pt x="57823" y="36842"/>
                  </a:lnTo>
                  <a:lnTo>
                    <a:pt x="62560" y="39636"/>
                  </a:lnTo>
                  <a:lnTo>
                    <a:pt x="64935" y="44119"/>
                  </a:lnTo>
                  <a:lnTo>
                    <a:pt x="64935" y="7696"/>
                  </a:lnTo>
                  <a:lnTo>
                    <a:pt x="62763" y="7010"/>
                  </a:lnTo>
                  <a:lnTo>
                    <a:pt x="54305" y="5511"/>
                  </a:lnTo>
                  <a:lnTo>
                    <a:pt x="44043" y="4610"/>
                  </a:lnTo>
                  <a:lnTo>
                    <a:pt x="31978" y="4305"/>
                  </a:lnTo>
                  <a:lnTo>
                    <a:pt x="0" y="4305"/>
                  </a:lnTo>
                  <a:lnTo>
                    <a:pt x="0" y="162712"/>
                  </a:lnTo>
                  <a:lnTo>
                    <a:pt x="30149" y="162712"/>
                  </a:lnTo>
                  <a:lnTo>
                    <a:pt x="30149" y="95618"/>
                  </a:lnTo>
                  <a:lnTo>
                    <a:pt x="40767" y="95465"/>
                  </a:lnTo>
                  <a:lnTo>
                    <a:pt x="80721" y="82931"/>
                  </a:lnTo>
                  <a:lnTo>
                    <a:pt x="91630" y="66217"/>
                  </a:lnTo>
                  <a:lnTo>
                    <a:pt x="91948" y="65481"/>
                  </a:lnTo>
                  <a:lnTo>
                    <a:pt x="93573" y="58229"/>
                  </a:lnTo>
                  <a:lnTo>
                    <a:pt x="94119" y="50279"/>
                  </a:lnTo>
                  <a:close/>
                </a:path>
                <a:path w="555625" h="186689">
                  <a:moveTo>
                    <a:pt x="263448" y="162699"/>
                  </a:moveTo>
                  <a:lnTo>
                    <a:pt x="250888" y="130073"/>
                  </a:lnTo>
                  <a:lnTo>
                    <a:pt x="239585" y="100672"/>
                  </a:lnTo>
                  <a:lnTo>
                    <a:pt x="218668" y="46291"/>
                  </a:lnTo>
                  <a:lnTo>
                    <a:pt x="208559" y="19989"/>
                  </a:lnTo>
                  <a:lnTo>
                    <a:pt x="208559" y="100672"/>
                  </a:lnTo>
                  <a:lnTo>
                    <a:pt x="166179" y="100672"/>
                  </a:lnTo>
                  <a:lnTo>
                    <a:pt x="187426" y="46291"/>
                  </a:lnTo>
                  <a:lnTo>
                    <a:pt x="208559" y="100672"/>
                  </a:lnTo>
                  <a:lnTo>
                    <a:pt x="208559" y="19989"/>
                  </a:lnTo>
                  <a:lnTo>
                    <a:pt x="202526" y="4292"/>
                  </a:lnTo>
                  <a:lnTo>
                    <a:pt x="171945" y="4292"/>
                  </a:lnTo>
                  <a:lnTo>
                    <a:pt x="110871" y="162699"/>
                  </a:lnTo>
                  <a:lnTo>
                    <a:pt x="142201" y="162699"/>
                  </a:lnTo>
                  <a:lnTo>
                    <a:pt x="155092" y="130073"/>
                  </a:lnTo>
                  <a:lnTo>
                    <a:pt x="219722" y="130073"/>
                  </a:lnTo>
                  <a:lnTo>
                    <a:pt x="232117" y="162699"/>
                  </a:lnTo>
                  <a:lnTo>
                    <a:pt x="263448" y="162699"/>
                  </a:lnTo>
                  <a:close/>
                </a:path>
                <a:path w="555625" h="186689">
                  <a:moveTo>
                    <a:pt x="375805" y="117792"/>
                  </a:moveTo>
                  <a:lnTo>
                    <a:pt x="374065" y="103936"/>
                  </a:lnTo>
                  <a:lnTo>
                    <a:pt x="368858" y="92252"/>
                  </a:lnTo>
                  <a:lnTo>
                    <a:pt x="360172" y="82765"/>
                  </a:lnTo>
                  <a:lnTo>
                    <a:pt x="348030" y="75476"/>
                  </a:lnTo>
                  <a:lnTo>
                    <a:pt x="357073" y="69443"/>
                  </a:lnTo>
                  <a:lnTo>
                    <a:pt x="362585" y="63741"/>
                  </a:lnTo>
                  <a:lnTo>
                    <a:pt x="366534" y="52971"/>
                  </a:lnTo>
                  <a:lnTo>
                    <a:pt x="367525" y="47447"/>
                  </a:lnTo>
                  <a:lnTo>
                    <a:pt x="367525" y="41783"/>
                  </a:lnTo>
                  <a:lnTo>
                    <a:pt x="347319" y="6350"/>
                  </a:lnTo>
                  <a:lnTo>
                    <a:pt x="321691" y="0"/>
                  </a:lnTo>
                  <a:lnTo>
                    <a:pt x="316293" y="0"/>
                  </a:lnTo>
                  <a:lnTo>
                    <a:pt x="280047" y="17983"/>
                  </a:lnTo>
                  <a:lnTo>
                    <a:pt x="297827" y="37782"/>
                  </a:lnTo>
                  <a:lnTo>
                    <a:pt x="304952" y="31115"/>
                  </a:lnTo>
                  <a:lnTo>
                    <a:pt x="311912" y="27774"/>
                  </a:lnTo>
                  <a:lnTo>
                    <a:pt x="324370" y="27774"/>
                  </a:lnTo>
                  <a:lnTo>
                    <a:pt x="328942" y="29425"/>
                  </a:lnTo>
                  <a:lnTo>
                    <a:pt x="335851" y="36017"/>
                  </a:lnTo>
                  <a:lnTo>
                    <a:pt x="337591" y="40513"/>
                  </a:lnTo>
                  <a:lnTo>
                    <a:pt x="337591" y="52362"/>
                  </a:lnTo>
                  <a:lnTo>
                    <a:pt x="335521" y="57277"/>
                  </a:lnTo>
                  <a:lnTo>
                    <a:pt x="327266" y="64592"/>
                  </a:lnTo>
                  <a:lnTo>
                    <a:pt x="321221" y="66433"/>
                  </a:lnTo>
                  <a:lnTo>
                    <a:pt x="306781" y="66433"/>
                  </a:lnTo>
                  <a:lnTo>
                    <a:pt x="306781" y="93345"/>
                  </a:lnTo>
                  <a:lnTo>
                    <a:pt x="313245" y="93345"/>
                  </a:lnTo>
                  <a:lnTo>
                    <a:pt x="322453" y="93751"/>
                  </a:lnTo>
                  <a:lnTo>
                    <a:pt x="346202" y="109550"/>
                  </a:lnTo>
                  <a:lnTo>
                    <a:pt x="346202" y="122758"/>
                  </a:lnTo>
                  <a:lnTo>
                    <a:pt x="344004" y="128092"/>
                  </a:lnTo>
                  <a:lnTo>
                    <a:pt x="335229" y="136131"/>
                  </a:lnTo>
                  <a:lnTo>
                    <a:pt x="329463" y="138137"/>
                  </a:lnTo>
                  <a:lnTo>
                    <a:pt x="322338" y="138137"/>
                  </a:lnTo>
                  <a:lnTo>
                    <a:pt x="314553" y="137109"/>
                  </a:lnTo>
                  <a:lnTo>
                    <a:pt x="307276" y="133972"/>
                  </a:lnTo>
                  <a:lnTo>
                    <a:pt x="300507" y="128765"/>
                  </a:lnTo>
                  <a:lnTo>
                    <a:pt x="294271" y="121462"/>
                  </a:lnTo>
                  <a:lnTo>
                    <a:pt x="271221" y="138366"/>
                  </a:lnTo>
                  <a:lnTo>
                    <a:pt x="302564" y="163690"/>
                  </a:lnTo>
                  <a:lnTo>
                    <a:pt x="322872" y="166687"/>
                  </a:lnTo>
                  <a:lnTo>
                    <a:pt x="333984" y="165849"/>
                  </a:lnTo>
                  <a:lnTo>
                    <a:pt x="367461" y="146037"/>
                  </a:lnTo>
                  <a:lnTo>
                    <a:pt x="374878" y="128295"/>
                  </a:lnTo>
                  <a:lnTo>
                    <a:pt x="375805" y="117792"/>
                  </a:lnTo>
                  <a:close/>
                </a:path>
                <a:path w="555625" h="186689">
                  <a:moveTo>
                    <a:pt x="555104" y="134378"/>
                  </a:moveTo>
                  <a:lnTo>
                    <a:pt x="537464" y="134378"/>
                  </a:lnTo>
                  <a:lnTo>
                    <a:pt x="506133" y="54394"/>
                  </a:lnTo>
                  <a:lnTo>
                    <a:pt x="506133" y="134378"/>
                  </a:lnTo>
                  <a:lnTo>
                    <a:pt x="436841" y="134378"/>
                  </a:lnTo>
                  <a:lnTo>
                    <a:pt x="471538" y="46316"/>
                  </a:lnTo>
                  <a:lnTo>
                    <a:pt x="506133" y="134378"/>
                  </a:lnTo>
                  <a:lnTo>
                    <a:pt x="506133" y="54394"/>
                  </a:lnTo>
                  <a:lnTo>
                    <a:pt x="502970" y="46316"/>
                  </a:lnTo>
                  <a:lnTo>
                    <a:pt x="486524" y="4292"/>
                  </a:lnTo>
                  <a:lnTo>
                    <a:pt x="456044" y="4292"/>
                  </a:lnTo>
                  <a:lnTo>
                    <a:pt x="405295" y="134378"/>
                  </a:lnTo>
                  <a:lnTo>
                    <a:pt x="387756" y="134378"/>
                  </a:lnTo>
                  <a:lnTo>
                    <a:pt x="387756" y="186385"/>
                  </a:lnTo>
                  <a:lnTo>
                    <a:pt x="416941" y="186385"/>
                  </a:lnTo>
                  <a:lnTo>
                    <a:pt x="416941" y="162699"/>
                  </a:lnTo>
                  <a:lnTo>
                    <a:pt x="525919" y="162699"/>
                  </a:lnTo>
                  <a:lnTo>
                    <a:pt x="525919" y="186385"/>
                  </a:lnTo>
                  <a:lnTo>
                    <a:pt x="555104" y="186385"/>
                  </a:lnTo>
                  <a:lnTo>
                    <a:pt x="555104" y="162699"/>
                  </a:lnTo>
                  <a:lnTo>
                    <a:pt x="555104" y="134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49837" y="4190568"/>
              <a:ext cx="354177" cy="158419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5332006" y="4190580"/>
              <a:ext cx="114300" cy="158750"/>
            </a:xfrm>
            <a:custGeom>
              <a:avLst/>
              <a:gdLst/>
              <a:ahLst/>
              <a:cxnLst/>
              <a:rect l="l" t="t" r="r" b="b"/>
              <a:pathLst>
                <a:path w="114300" h="158750">
                  <a:moveTo>
                    <a:pt x="113931" y="0"/>
                  </a:moveTo>
                  <a:lnTo>
                    <a:pt x="83451" y="0"/>
                  </a:lnTo>
                  <a:lnTo>
                    <a:pt x="83451" y="59690"/>
                  </a:lnTo>
                  <a:lnTo>
                    <a:pt x="30581" y="59690"/>
                  </a:lnTo>
                  <a:lnTo>
                    <a:pt x="30581" y="0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0" y="88900"/>
                  </a:lnTo>
                  <a:lnTo>
                    <a:pt x="0" y="158750"/>
                  </a:lnTo>
                  <a:lnTo>
                    <a:pt x="30581" y="158750"/>
                  </a:lnTo>
                  <a:lnTo>
                    <a:pt x="30581" y="88900"/>
                  </a:lnTo>
                  <a:lnTo>
                    <a:pt x="83451" y="88900"/>
                  </a:lnTo>
                  <a:lnTo>
                    <a:pt x="83451" y="158750"/>
                  </a:lnTo>
                  <a:lnTo>
                    <a:pt x="113931" y="158750"/>
                  </a:lnTo>
                  <a:lnTo>
                    <a:pt x="113931" y="88900"/>
                  </a:lnTo>
                  <a:lnTo>
                    <a:pt x="113931" y="59690"/>
                  </a:lnTo>
                  <a:lnTo>
                    <a:pt x="113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72912" y="4190568"/>
              <a:ext cx="102450" cy="158407"/>
            </a:xfrm>
            <a:prstGeom prst="rect">
              <a:avLst/>
            </a:prstGeom>
          </p:spPr>
        </p:pic>
      </p:grpSp>
      <p:pic>
        <p:nvPicPr>
          <p:cNvPr id="83" name="object 8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725067" y="3596513"/>
            <a:ext cx="3059036" cy="1189380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415241" y="5059006"/>
            <a:ext cx="3059036" cy="1189393"/>
          </a:xfrm>
          <a:prstGeom prst="rect">
            <a:avLst/>
          </a:prstGeom>
        </p:spPr>
      </p:pic>
      <p:grpSp>
        <p:nvGrpSpPr>
          <p:cNvPr id="85" name="object 85" descr=""/>
          <p:cNvGrpSpPr/>
          <p:nvPr/>
        </p:nvGrpSpPr>
        <p:grpSpPr>
          <a:xfrm>
            <a:off x="5563069" y="1422400"/>
            <a:ext cx="2879090" cy="2841625"/>
            <a:chOff x="5563069" y="1422400"/>
            <a:chExt cx="2879090" cy="2841625"/>
          </a:xfrm>
        </p:grpSpPr>
        <p:sp>
          <p:nvSpPr>
            <p:cNvPr id="86" name="object 86" descr=""/>
            <p:cNvSpPr/>
            <p:nvPr/>
          </p:nvSpPr>
          <p:spPr>
            <a:xfrm>
              <a:off x="5563069" y="2554579"/>
              <a:ext cx="2879090" cy="0"/>
            </a:xfrm>
            <a:custGeom>
              <a:avLst/>
              <a:gdLst/>
              <a:ahLst/>
              <a:cxnLst/>
              <a:rect l="l" t="t" r="r" b="b"/>
              <a:pathLst>
                <a:path w="2879090" h="0">
                  <a:moveTo>
                    <a:pt x="0" y="0"/>
                  </a:moveTo>
                  <a:lnTo>
                    <a:pt x="2878582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207264" y="2548788"/>
              <a:ext cx="755015" cy="1683385"/>
            </a:xfrm>
            <a:custGeom>
              <a:avLst/>
              <a:gdLst/>
              <a:ahLst/>
              <a:cxnLst/>
              <a:rect l="l" t="t" r="r" b="b"/>
              <a:pathLst>
                <a:path w="755015" h="1683385">
                  <a:moveTo>
                    <a:pt x="0" y="1683042"/>
                  </a:moveTo>
                  <a:lnTo>
                    <a:pt x="754468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001319" y="2516022"/>
              <a:ext cx="755015" cy="1683385"/>
            </a:xfrm>
            <a:custGeom>
              <a:avLst/>
              <a:gdLst/>
              <a:ahLst/>
              <a:cxnLst/>
              <a:rect l="l" t="t" r="r" b="b"/>
              <a:pathLst>
                <a:path w="755015" h="1683385">
                  <a:moveTo>
                    <a:pt x="754468" y="1683029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27699" y="1422400"/>
              <a:ext cx="2501900" cy="248920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08598" y="1765300"/>
              <a:ext cx="1717865" cy="1717865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6108598" y="1765300"/>
              <a:ext cx="1718310" cy="1718310"/>
            </a:xfrm>
            <a:custGeom>
              <a:avLst/>
              <a:gdLst/>
              <a:ahLst/>
              <a:cxnLst/>
              <a:rect l="l" t="t" r="r" b="b"/>
              <a:pathLst>
                <a:path w="1718309" h="1718310">
                  <a:moveTo>
                    <a:pt x="1717865" y="858939"/>
                  </a:moveTo>
                  <a:lnTo>
                    <a:pt x="1716505" y="907679"/>
                  </a:lnTo>
                  <a:lnTo>
                    <a:pt x="1712475" y="955706"/>
                  </a:lnTo>
                  <a:lnTo>
                    <a:pt x="1705845" y="1002947"/>
                  </a:lnTo>
                  <a:lnTo>
                    <a:pt x="1696690" y="1049330"/>
                  </a:lnTo>
                  <a:lnTo>
                    <a:pt x="1685081" y="1094782"/>
                  </a:lnTo>
                  <a:lnTo>
                    <a:pt x="1671091" y="1139231"/>
                  </a:lnTo>
                  <a:lnTo>
                    <a:pt x="1654793" y="1182604"/>
                  </a:lnTo>
                  <a:lnTo>
                    <a:pt x="1636259" y="1224829"/>
                  </a:lnTo>
                  <a:lnTo>
                    <a:pt x="1615561" y="1265833"/>
                  </a:lnTo>
                  <a:lnTo>
                    <a:pt x="1592772" y="1305543"/>
                  </a:lnTo>
                  <a:lnTo>
                    <a:pt x="1567965" y="1343888"/>
                  </a:lnTo>
                  <a:lnTo>
                    <a:pt x="1541211" y="1380794"/>
                  </a:lnTo>
                  <a:lnTo>
                    <a:pt x="1512585" y="1416189"/>
                  </a:lnTo>
                  <a:lnTo>
                    <a:pt x="1482157" y="1450001"/>
                  </a:lnTo>
                  <a:lnTo>
                    <a:pt x="1450001" y="1482157"/>
                  </a:lnTo>
                  <a:lnTo>
                    <a:pt x="1416189" y="1512585"/>
                  </a:lnTo>
                  <a:lnTo>
                    <a:pt x="1380794" y="1541211"/>
                  </a:lnTo>
                  <a:lnTo>
                    <a:pt x="1343888" y="1567965"/>
                  </a:lnTo>
                  <a:lnTo>
                    <a:pt x="1305543" y="1592772"/>
                  </a:lnTo>
                  <a:lnTo>
                    <a:pt x="1265833" y="1615561"/>
                  </a:lnTo>
                  <a:lnTo>
                    <a:pt x="1224829" y="1636259"/>
                  </a:lnTo>
                  <a:lnTo>
                    <a:pt x="1182604" y="1654793"/>
                  </a:lnTo>
                  <a:lnTo>
                    <a:pt x="1139231" y="1671091"/>
                  </a:lnTo>
                  <a:lnTo>
                    <a:pt x="1094782" y="1685081"/>
                  </a:lnTo>
                  <a:lnTo>
                    <a:pt x="1049330" y="1696690"/>
                  </a:lnTo>
                  <a:lnTo>
                    <a:pt x="1002947" y="1705845"/>
                  </a:lnTo>
                  <a:lnTo>
                    <a:pt x="955706" y="1712475"/>
                  </a:lnTo>
                  <a:lnTo>
                    <a:pt x="907679" y="1716505"/>
                  </a:lnTo>
                  <a:lnTo>
                    <a:pt x="858939" y="1717865"/>
                  </a:lnTo>
                  <a:lnTo>
                    <a:pt x="810197" y="1716505"/>
                  </a:lnTo>
                  <a:lnTo>
                    <a:pt x="762169" y="1712475"/>
                  </a:lnTo>
                  <a:lnTo>
                    <a:pt x="714926" y="1705845"/>
                  </a:lnTo>
                  <a:lnTo>
                    <a:pt x="668542" y="1696690"/>
                  </a:lnTo>
                  <a:lnTo>
                    <a:pt x="623089" y="1685081"/>
                  </a:lnTo>
                  <a:lnTo>
                    <a:pt x="578640" y="1671091"/>
                  </a:lnTo>
                  <a:lnTo>
                    <a:pt x="535266" y="1654793"/>
                  </a:lnTo>
                  <a:lnTo>
                    <a:pt x="493040" y="1636259"/>
                  </a:lnTo>
                  <a:lnTo>
                    <a:pt x="452036" y="1615561"/>
                  </a:lnTo>
                  <a:lnTo>
                    <a:pt x="412325" y="1592772"/>
                  </a:lnTo>
                  <a:lnTo>
                    <a:pt x="373980" y="1567965"/>
                  </a:lnTo>
                  <a:lnTo>
                    <a:pt x="337073" y="1541211"/>
                  </a:lnTo>
                  <a:lnTo>
                    <a:pt x="301677" y="1512585"/>
                  </a:lnTo>
                  <a:lnTo>
                    <a:pt x="267865" y="1482157"/>
                  </a:lnTo>
                  <a:lnTo>
                    <a:pt x="235709" y="1450001"/>
                  </a:lnTo>
                  <a:lnTo>
                    <a:pt x="205281" y="1416189"/>
                  </a:lnTo>
                  <a:lnTo>
                    <a:pt x="176654" y="1380794"/>
                  </a:lnTo>
                  <a:lnTo>
                    <a:pt x="149901" y="1343888"/>
                  </a:lnTo>
                  <a:lnTo>
                    <a:pt x="125093" y="1305543"/>
                  </a:lnTo>
                  <a:lnTo>
                    <a:pt x="102304" y="1265833"/>
                  </a:lnTo>
                  <a:lnTo>
                    <a:pt x="81606" y="1224829"/>
                  </a:lnTo>
                  <a:lnTo>
                    <a:pt x="63072" y="1182604"/>
                  </a:lnTo>
                  <a:lnTo>
                    <a:pt x="46773" y="1139231"/>
                  </a:lnTo>
                  <a:lnTo>
                    <a:pt x="32783" y="1094782"/>
                  </a:lnTo>
                  <a:lnTo>
                    <a:pt x="21175" y="1049330"/>
                  </a:lnTo>
                  <a:lnTo>
                    <a:pt x="12019" y="1002947"/>
                  </a:lnTo>
                  <a:lnTo>
                    <a:pt x="5390" y="955706"/>
                  </a:lnTo>
                  <a:lnTo>
                    <a:pt x="1359" y="907679"/>
                  </a:lnTo>
                  <a:lnTo>
                    <a:pt x="0" y="858939"/>
                  </a:lnTo>
                  <a:lnTo>
                    <a:pt x="1359" y="810197"/>
                  </a:lnTo>
                  <a:lnTo>
                    <a:pt x="5390" y="762169"/>
                  </a:lnTo>
                  <a:lnTo>
                    <a:pt x="12019" y="714926"/>
                  </a:lnTo>
                  <a:lnTo>
                    <a:pt x="21175" y="668542"/>
                  </a:lnTo>
                  <a:lnTo>
                    <a:pt x="32783" y="623089"/>
                  </a:lnTo>
                  <a:lnTo>
                    <a:pt x="46773" y="578640"/>
                  </a:lnTo>
                  <a:lnTo>
                    <a:pt x="63072" y="535266"/>
                  </a:lnTo>
                  <a:lnTo>
                    <a:pt x="81606" y="493040"/>
                  </a:lnTo>
                  <a:lnTo>
                    <a:pt x="102304" y="452036"/>
                  </a:lnTo>
                  <a:lnTo>
                    <a:pt x="125093" y="412325"/>
                  </a:lnTo>
                  <a:lnTo>
                    <a:pt x="149901" y="373980"/>
                  </a:lnTo>
                  <a:lnTo>
                    <a:pt x="176654" y="337073"/>
                  </a:lnTo>
                  <a:lnTo>
                    <a:pt x="205281" y="301677"/>
                  </a:lnTo>
                  <a:lnTo>
                    <a:pt x="235709" y="267865"/>
                  </a:lnTo>
                  <a:lnTo>
                    <a:pt x="267865" y="235709"/>
                  </a:lnTo>
                  <a:lnTo>
                    <a:pt x="301677" y="205281"/>
                  </a:lnTo>
                  <a:lnTo>
                    <a:pt x="337073" y="176654"/>
                  </a:lnTo>
                  <a:lnTo>
                    <a:pt x="373980" y="149901"/>
                  </a:lnTo>
                  <a:lnTo>
                    <a:pt x="412325" y="125093"/>
                  </a:lnTo>
                  <a:lnTo>
                    <a:pt x="452036" y="102304"/>
                  </a:lnTo>
                  <a:lnTo>
                    <a:pt x="493040" y="81606"/>
                  </a:lnTo>
                  <a:lnTo>
                    <a:pt x="535266" y="63072"/>
                  </a:lnTo>
                  <a:lnTo>
                    <a:pt x="578640" y="46773"/>
                  </a:lnTo>
                  <a:lnTo>
                    <a:pt x="623089" y="32783"/>
                  </a:lnTo>
                  <a:lnTo>
                    <a:pt x="668542" y="21175"/>
                  </a:lnTo>
                  <a:lnTo>
                    <a:pt x="714926" y="12019"/>
                  </a:lnTo>
                  <a:lnTo>
                    <a:pt x="762169" y="5390"/>
                  </a:lnTo>
                  <a:lnTo>
                    <a:pt x="810197" y="1359"/>
                  </a:lnTo>
                  <a:lnTo>
                    <a:pt x="858939" y="0"/>
                  </a:lnTo>
                  <a:lnTo>
                    <a:pt x="907679" y="1359"/>
                  </a:lnTo>
                  <a:lnTo>
                    <a:pt x="955706" y="5390"/>
                  </a:lnTo>
                  <a:lnTo>
                    <a:pt x="1002947" y="12019"/>
                  </a:lnTo>
                  <a:lnTo>
                    <a:pt x="1049330" y="21175"/>
                  </a:lnTo>
                  <a:lnTo>
                    <a:pt x="1094782" y="32783"/>
                  </a:lnTo>
                  <a:lnTo>
                    <a:pt x="1139231" y="46773"/>
                  </a:lnTo>
                  <a:lnTo>
                    <a:pt x="1182604" y="63072"/>
                  </a:lnTo>
                  <a:lnTo>
                    <a:pt x="1224829" y="81606"/>
                  </a:lnTo>
                  <a:lnTo>
                    <a:pt x="1265833" y="102304"/>
                  </a:lnTo>
                  <a:lnTo>
                    <a:pt x="1305543" y="125093"/>
                  </a:lnTo>
                  <a:lnTo>
                    <a:pt x="1343888" y="149901"/>
                  </a:lnTo>
                  <a:lnTo>
                    <a:pt x="1380794" y="176654"/>
                  </a:lnTo>
                  <a:lnTo>
                    <a:pt x="1416189" y="205281"/>
                  </a:lnTo>
                  <a:lnTo>
                    <a:pt x="1450001" y="235709"/>
                  </a:lnTo>
                  <a:lnTo>
                    <a:pt x="1482157" y="267865"/>
                  </a:lnTo>
                  <a:lnTo>
                    <a:pt x="1512585" y="301677"/>
                  </a:lnTo>
                  <a:lnTo>
                    <a:pt x="1541211" y="337073"/>
                  </a:lnTo>
                  <a:lnTo>
                    <a:pt x="1567965" y="373980"/>
                  </a:lnTo>
                  <a:lnTo>
                    <a:pt x="1592772" y="412325"/>
                  </a:lnTo>
                  <a:lnTo>
                    <a:pt x="1615561" y="452036"/>
                  </a:lnTo>
                  <a:lnTo>
                    <a:pt x="1636259" y="493040"/>
                  </a:lnTo>
                  <a:lnTo>
                    <a:pt x="1654793" y="535266"/>
                  </a:lnTo>
                  <a:lnTo>
                    <a:pt x="1671091" y="578640"/>
                  </a:lnTo>
                  <a:lnTo>
                    <a:pt x="1685081" y="623089"/>
                  </a:lnTo>
                  <a:lnTo>
                    <a:pt x="1696690" y="668542"/>
                  </a:lnTo>
                  <a:lnTo>
                    <a:pt x="1705845" y="714926"/>
                  </a:lnTo>
                  <a:lnTo>
                    <a:pt x="1712475" y="762169"/>
                  </a:lnTo>
                  <a:lnTo>
                    <a:pt x="1716505" y="810197"/>
                  </a:lnTo>
                  <a:lnTo>
                    <a:pt x="1717865" y="85893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32499" y="1714500"/>
              <a:ext cx="1892300" cy="189230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363957" y="2020658"/>
              <a:ext cx="1195705" cy="1195705"/>
            </a:xfrm>
            <a:custGeom>
              <a:avLst/>
              <a:gdLst/>
              <a:ahLst/>
              <a:cxnLst/>
              <a:rect l="l" t="t" r="r" b="b"/>
              <a:pathLst>
                <a:path w="1195704" h="1195705">
                  <a:moveTo>
                    <a:pt x="597776" y="0"/>
                  </a:moveTo>
                  <a:lnTo>
                    <a:pt x="548750" y="1981"/>
                  </a:lnTo>
                  <a:lnTo>
                    <a:pt x="500815" y="7823"/>
                  </a:lnTo>
                  <a:lnTo>
                    <a:pt x="454125" y="17372"/>
                  </a:lnTo>
                  <a:lnTo>
                    <a:pt x="408835" y="30474"/>
                  </a:lnTo>
                  <a:lnTo>
                    <a:pt x="365097" y="46975"/>
                  </a:lnTo>
                  <a:lnTo>
                    <a:pt x="323066" y="66721"/>
                  </a:lnTo>
                  <a:lnTo>
                    <a:pt x="282896" y="89559"/>
                  </a:lnTo>
                  <a:lnTo>
                    <a:pt x="244740" y="115334"/>
                  </a:lnTo>
                  <a:lnTo>
                    <a:pt x="208752" y="143893"/>
                  </a:lnTo>
                  <a:lnTo>
                    <a:pt x="175086" y="175082"/>
                  </a:lnTo>
                  <a:lnTo>
                    <a:pt x="143897" y="208747"/>
                  </a:lnTo>
                  <a:lnTo>
                    <a:pt x="115337" y="244734"/>
                  </a:lnTo>
                  <a:lnTo>
                    <a:pt x="89562" y="282890"/>
                  </a:lnTo>
                  <a:lnTo>
                    <a:pt x="66723" y="323060"/>
                  </a:lnTo>
                  <a:lnTo>
                    <a:pt x="46977" y="365092"/>
                  </a:lnTo>
                  <a:lnTo>
                    <a:pt x="30475" y="408830"/>
                  </a:lnTo>
                  <a:lnTo>
                    <a:pt x="17373" y="454121"/>
                  </a:lnTo>
                  <a:lnTo>
                    <a:pt x="7824" y="500812"/>
                  </a:lnTo>
                  <a:lnTo>
                    <a:pt x="1981" y="548748"/>
                  </a:lnTo>
                  <a:lnTo>
                    <a:pt x="0" y="597776"/>
                  </a:lnTo>
                  <a:lnTo>
                    <a:pt x="1981" y="646802"/>
                  </a:lnTo>
                  <a:lnTo>
                    <a:pt x="7824" y="694736"/>
                  </a:lnTo>
                  <a:lnTo>
                    <a:pt x="17373" y="741426"/>
                  </a:lnTo>
                  <a:lnTo>
                    <a:pt x="30475" y="786716"/>
                  </a:lnTo>
                  <a:lnTo>
                    <a:pt x="46977" y="830453"/>
                  </a:lnTo>
                  <a:lnTo>
                    <a:pt x="66723" y="872483"/>
                  </a:lnTo>
                  <a:lnTo>
                    <a:pt x="89562" y="912652"/>
                  </a:lnTo>
                  <a:lnTo>
                    <a:pt x="115337" y="950808"/>
                  </a:lnTo>
                  <a:lnTo>
                    <a:pt x="143897" y="986794"/>
                  </a:lnTo>
                  <a:lnTo>
                    <a:pt x="175086" y="1020459"/>
                  </a:lnTo>
                  <a:lnTo>
                    <a:pt x="208752" y="1051647"/>
                  </a:lnTo>
                  <a:lnTo>
                    <a:pt x="244740" y="1080206"/>
                  </a:lnTo>
                  <a:lnTo>
                    <a:pt x="282896" y="1105981"/>
                  </a:lnTo>
                  <a:lnTo>
                    <a:pt x="323066" y="1128818"/>
                  </a:lnTo>
                  <a:lnTo>
                    <a:pt x="365097" y="1148564"/>
                  </a:lnTo>
                  <a:lnTo>
                    <a:pt x="408835" y="1165065"/>
                  </a:lnTo>
                  <a:lnTo>
                    <a:pt x="454125" y="1178167"/>
                  </a:lnTo>
                  <a:lnTo>
                    <a:pt x="500815" y="1187716"/>
                  </a:lnTo>
                  <a:lnTo>
                    <a:pt x="548750" y="1193558"/>
                  </a:lnTo>
                  <a:lnTo>
                    <a:pt x="597776" y="1195539"/>
                  </a:lnTo>
                  <a:lnTo>
                    <a:pt x="646802" y="1193558"/>
                  </a:lnTo>
                  <a:lnTo>
                    <a:pt x="694736" y="1187716"/>
                  </a:lnTo>
                  <a:lnTo>
                    <a:pt x="741426" y="1178167"/>
                  </a:lnTo>
                  <a:lnTo>
                    <a:pt x="786716" y="1165065"/>
                  </a:lnTo>
                  <a:lnTo>
                    <a:pt x="830453" y="1148564"/>
                  </a:lnTo>
                  <a:lnTo>
                    <a:pt x="872483" y="1128818"/>
                  </a:lnTo>
                  <a:lnTo>
                    <a:pt x="912652" y="1105981"/>
                  </a:lnTo>
                  <a:lnTo>
                    <a:pt x="950808" y="1080206"/>
                  </a:lnTo>
                  <a:lnTo>
                    <a:pt x="986794" y="1051647"/>
                  </a:lnTo>
                  <a:lnTo>
                    <a:pt x="1020459" y="1020459"/>
                  </a:lnTo>
                  <a:lnTo>
                    <a:pt x="1051647" y="986794"/>
                  </a:lnTo>
                  <a:lnTo>
                    <a:pt x="1080206" y="950808"/>
                  </a:lnTo>
                  <a:lnTo>
                    <a:pt x="1105981" y="912652"/>
                  </a:lnTo>
                  <a:lnTo>
                    <a:pt x="1128818" y="872483"/>
                  </a:lnTo>
                  <a:lnTo>
                    <a:pt x="1148564" y="830453"/>
                  </a:lnTo>
                  <a:lnTo>
                    <a:pt x="1165065" y="786716"/>
                  </a:lnTo>
                  <a:lnTo>
                    <a:pt x="1178167" y="741426"/>
                  </a:lnTo>
                  <a:lnTo>
                    <a:pt x="1187716" y="694736"/>
                  </a:lnTo>
                  <a:lnTo>
                    <a:pt x="1193558" y="646802"/>
                  </a:lnTo>
                  <a:lnTo>
                    <a:pt x="1195539" y="597776"/>
                  </a:lnTo>
                  <a:lnTo>
                    <a:pt x="1193558" y="548748"/>
                  </a:lnTo>
                  <a:lnTo>
                    <a:pt x="1187716" y="500812"/>
                  </a:lnTo>
                  <a:lnTo>
                    <a:pt x="1178167" y="454121"/>
                  </a:lnTo>
                  <a:lnTo>
                    <a:pt x="1165065" y="408830"/>
                  </a:lnTo>
                  <a:lnTo>
                    <a:pt x="1148564" y="365092"/>
                  </a:lnTo>
                  <a:lnTo>
                    <a:pt x="1128818" y="323060"/>
                  </a:lnTo>
                  <a:lnTo>
                    <a:pt x="1105981" y="282890"/>
                  </a:lnTo>
                  <a:lnTo>
                    <a:pt x="1080206" y="244734"/>
                  </a:lnTo>
                  <a:lnTo>
                    <a:pt x="1051647" y="208747"/>
                  </a:lnTo>
                  <a:lnTo>
                    <a:pt x="1020459" y="175082"/>
                  </a:lnTo>
                  <a:lnTo>
                    <a:pt x="986794" y="143893"/>
                  </a:lnTo>
                  <a:lnTo>
                    <a:pt x="950808" y="115334"/>
                  </a:lnTo>
                  <a:lnTo>
                    <a:pt x="912652" y="89559"/>
                  </a:lnTo>
                  <a:lnTo>
                    <a:pt x="872483" y="66721"/>
                  </a:lnTo>
                  <a:lnTo>
                    <a:pt x="830453" y="46975"/>
                  </a:lnTo>
                  <a:lnTo>
                    <a:pt x="786716" y="30474"/>
                  </a:lnTo>
                  <a:lnTo>
                    <a:pt x="741426" y="17372"/>
                  </a:lnTo>
                  <a:lnTo>
                    <a:pt x="694736" y="7823"/>
                  </a:lnTo>
                  <a:lnTo>
                    <a:pt x="646802" y="1981"/>
                  </a:lnTo>
                  <a:lnTo>
                    <a:pt x="59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547154" y="2429090"/>
              <a:ext cx="868680" cy="370205"/>
            </a:xfrm>
            <a:custGeom>
              <a:avLst/>
              <a:gdLst/>
              <a:ahLst/>
              <a:cxnLst/>
              <a:rect l="l" t="t" r="r" b="b"/>
              <a:pathLst>
                <a:path w="868679" h="370205">
                  <a:moveTo>
                    <a:pt x="233680" y="321716"/>
                  </a:moveTo>
                  <a:lnTo>
                    <a:pt x="110413" y="143586"/>
                  </a:lnTo>
                  <a:lnTo>
                    <a:pt x="222758" y="12"/>
                  </a:lnTo>
                  <a:lnTo>
                    <a:pt x="149225" y="12"/>
                  </a:lnTo>
                  <a:lnTo>
                    <a:pt x="61899" y="110909"/>
                  </a:lnTo>
                  <a:lnTo>
                    <a:pt x="61899" y="12"/>
                  </a:lnTo>
                  <a:lnTo>
                    <a:pt x="0" y="12"/>
                  </a:lnTo>
                  <a:lnTo>
                    <a:pt x="0" y="321716"/>
                  </a:lnTo>
                  <a:lnTo>
                    <a:pt x="61899" y="321716"/>
                  </a:lnTo>
                  <a:lnTo>
                    <a:pt x="61899" y="178777"/>
                  </a:lnTo>
                  <a:lnTo>
                    <a:pt x="161074" y="321716"/>
                  </a:lnTo>
                  <a:lnTo>
                    <a:pt x="233680" y="321716"/>
                  </a:lnTo>
                  <a:close/>
                </a:path>
                <a:path w="868679" h="370205">
                  <a:moveTo>
                    <a:pt x="583057" y="264185"/>
                  </a:moveTo>
                  <a:lnTo>
                    <a:pt x="547243" y="264185"/>
                  </a:lnTo>
                  <a:lnTo>
                    <a:pt x="483603" y="101714"/>
                  </a:lnTo>
                  <a:lnTo>
                    <a:pt x="483603" y="264185"/>
                  </a:lnTo>
                  <a:lnTo>
                    <a:pt x="342874" y="264185"/>
                  </a:lnTo>
                  <a:lnTo>
                    <a:pt x="413346" y="85331"/>
                  </a:lnTo>
                  <a:lnTo>
                    <a:pt x="483603" y="264185"/>
                  </a:lnTo>
                  <a:lnTo>
                    <a:pt x="483603" y="101714"/>
                  </a:lnTo>
                  <a:lnTo>
                    <a:pt x="477189" y="85331"/>
                  </a:lnTo>
                  <a:lnTo>
                    <a:pt x="443776" y="0"/>
                  </a:lnTo>
                  <a:lnTo>
                    <a:pt x="381876" y="0"/>
                  </a:lnTo>
                  <a:lnTo>
                    <a:pt x="278790" y="264185"/>
                  </a:lnTo>
                  <a:lnTo>
                    <a:pt x="243205" y="264185"/>
                  </a:lnTo>
                  <a:lnTo>
                    <a:pt x="243205" y="369811"/>
                  </a:lnTo>
                  <a:lnTo>
                    <a:pt x="302475" y="369811"/>
                  </a:lnTo>
                  <a:lnTo>
                    <a:pt x="302475" y="321703"/>
                  </a:lnTo>
                  <a:lnTo>
                    <a:pt x="523786" y="321703"/>
                  </a:lnTo>
                  <a:lnTo>
                    <a:pt x="523786" y="369811"/>
                  </a:lnTo>
                  <a:lnTo>
                    <a:pt x="583057" y="369811"/>
                  </a:lnTo>
                  <a:lnTo>
                    <a:pt x="583057" y="321703"/>
                  </a:lnTo>
                  <a:lnTo>
                    <a:pt x="583057" y="264185"/>
                  </a:lnTo>
                  <a:close/>
                </a:path>
                <a:path w="868679" h="370205">
                  <a:moveTo>
                    <a:pt x="868286" y="0"/>
                  </a:moveTo>
                  <a:lnTo>
                    <a:pt x="805307" y="0"/>
                  </a:lnTo>
                  <a:lnTo>
                    <a:pt x="743254" y="179387"/>
                  </a:lnTo>
                  <a:lnTo>
                    <a:pt x="667435" y="0"/>
                  </a:lnTo>
                  <a:lnTo>
                    <a:pt x="598297" y="0"/>
                  </a:lnTo>
                  <a:lnTo>
                    <a:pt x="712584" y="247878"/>
                  </a:lnTo>
                  <a:lnTo>
                    <a:pt x="706297" y="255727"/>
                  </a:lnTo>
                  <a:lnTo>
                    <a:pt x="700900" y="261366"/>
                  </a:lnTo>
                  <a:lnTo>
                    <a:pt x="691845" y="268185"/>
                  </a:lnTo>
                  <a:lnTo>
                    <a:pt x="686079" y="269875"/>
                  </a:lnTo>
                  <a:lnTo>
                    <a:pt x="679081" y="269875"/>
                  </a:lnTo>
                  <a:lnTo>
                    <a:pt x="667308" y="268135"/>
                  </a:lnTo>
                  <a:lnTo>
                    <a:pt x="655472" y="262890"/>
                  </a:lnTo>
                  <a:lnTo>
                    <a:pt x="643547" y="254139"/>
                  </a:lnTo>
                  <a:lnTo>
                    <a:pt x="631545" y="241884"/>
                  </a:lnTo>
                  <a:lnTo>
                    <a:pt x="591312" y="282346"/>
                  </a:lnTo>
                  <a:lnTo>
                    <a:pt x="611911" y="302831"/>
                  </a:lnTo>
                  <a:lnTo>
                    <a:pt x="633437" y="317449"/>
                  </a:lnTo>
                  <a:lnTo>
                    <a:pt x="655904" y="326224"/>
                  </a:lnTo>
                  <a:lnTo>
                    <a:pt x="679310" y="329145"/>
                  </a:lnTo>
                  <a:lnTo>
                    <a:pt x="693762" y="327901"/>
                  </a:lnTo>
                  <a:lnTo>
                    <a:pt x="734593" y="309130"/>
                  </a:lnTo>
                  <a:lnTo>
                    <a:pt x="759574" y="279374"/>
                  </a:lnTo>
                  <a:lnTo>
                    <a:pt x="782650" y="230098"/>
                  </a:lnTo>
                  <a:lnTo>
                    <a:pt x="8682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/>
          <p:nvPr/>
        </p:nvSpPr>
        <p:spPr>
          <a:xfrm>
            <a:off x="8575891" y="927112"/>
            <a:ext cx="44450" cy="173355"/>
          </a:xfrm>
          <a:custGeom>
            <a:avLst/>
            <a:gdLst/>
            <a:ahLst/>
            <a:cxnLst/>
            <a:rect l="l" t="t" r="r" b="b"/>
            <a:pathLst>
              <a:path w="44450" h="173355">
                <a:moveTo>
                  <a:pt x="44411" y="0"/>
                </a:moveTo>
                <a:lnTo>
                  <a:pt x="10363" y="0"/>
                </a:lnTo>
                <a:lnTo>
                  <a:pt x="0" y="16967"/>
                </a:lnTo>
                <a:lnTo>
                  <a:pt x="27216" y="16967"/>
                </a:lnTo>
                <a:lnTo>
                  <a:pt x="27216" y="173304"/>
                </a:lnTo>
                <a:lnTo>
                  <a:pt x="44411" y="173304"/>
                </a:lnTo>
                <a:lnTo>
                  <a:pt x="44411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6" name="object 96" descr=""/>
          <p:cNvGrpSpPr/>
          <p:nvPr/>
        </p:nvGrpSpPr>
        <p:grpSpPr>
          <a:xfrm>
            <a:off x="8748458" y="685812"/>
            <a:ext cx="2346960" cy="461645"/>
            <a:chOff x="8748458" y="685812"/>
            <a:chExt cx="2346960" cy="461645"/>
          </a:xfrm>
        </p:grpSpPr>
        <p:pic>
          <p:nvPicPr>
            <p:cNvPr id="97" name="object 9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748458" y="972235"/>
              <a:ext cx="82626" cy="12819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867850" y="685812"/>
              <a:ext cx="2227300" cy="461505"/>
            </a:xfrm>
            <a:prstGeom prst="rect">
              <a:avLst/>
            </a:prstGeom>
          </p:spPr>
        </p:pic>
      </p:grpSp>
      <p:sp>
        <p:nvSpPr>
          <p:cNvPr id="99" name="object 99" descr=""/>
          <p:cNvSpPr/>
          <p:nvPr/>
        </p:nvSpPr>
        <p:spPr>
          <a:xfrm>
            <a:off x="7975600" y="596900"/>
            <a:ext cx="0" cy="596900"/>
          </a:xfrm>
          <a:custGeom>
            <a:avLst/>
            <a:gdLst/>
            <a:ahLst/>
            <a:cxnLst/>
            <a:rect l="l" t="t" r="r" b="b"/>
            <a:pathLst>
              <a:path w="0" h="596900">
                <a:moveTo>
                  <a:pt x="0" y="0"/>
                </a:moveTo>
                <a:lnTo>
                  <a:pt x="0" y="596900"/>
                </a:lnTo>
              </a:path>
            </a:pathLst>
          </a:custGeom>
          <a:ln w="12700">
            <a:solidFill>
              <a:srgbClr val="C1272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71715" y="1778"/>
              <a:ext cx="1358900" cy="6856730"/>
            </a:xfrm>
            <a:custGeom>
              <a:avLst/>
              <a:gdLst/>
              <a:ahLst/>
              <a:cxnLst/>
              <a:rect l="l" t="t" r="r" b="b"/>
              <a:pathLst>
                <a:path w="1358900" h="6856730">
                  <a:moveTo>
                    <a:pt x="1358684" y="0"/>
                  </a:moveTo>
                  <a:lnTo>
                    <a:pt x="0" y="0"/>
                  </a:lnTo>
                  <a:lnTo>
                    <a:pt x="0" y="6856222"/>
                  </a:lnTo>
                  <a:lnTo>
                    <a:pt x="1358684" y="685622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" y="0"/>
              <a:ext cx="862012" cy="8084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79" y="202678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355" y="1040638"/>
              <a:ext cx="864044" cy="83205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600" y="304692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263" y="402826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187" y="5018900"/>
              <a:ext cx="861237" cy="8174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098" y="6043320"/>
              <a:ext cx="859015" cy="8146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698" y="444500"/>
              <a:ext cx="12179300" cy="927100"/>
            </a:xfrm>
            <a:custGeom>
              <a:avLst/>
              <a:gdLst/>
              <a:ahLst/>
              <a:cxnLst/>
              <a:rect l="l" t="t" r="r" b="b"/>
              <a:pathLst>
                <a:path w="12179300" h="927100">
                  <a:moveTo>
                    <a:pt x="1217930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9300" y="927100"/>
                  </a:lnTo>
                  <a:lnTo>
                    <a:pt x="1217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69905" y="958875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6005" y="958875"/>
              <a:ext cx="371068" cy="23749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768189" y="9588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9576" y="958875"/>
              <a:ext cx="140919" cy="23717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4513" y="958875"/>
              <a:ext cx="172834" cy="2371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2425" y="958875"/>
              <a:ext cx="465099" cy="2371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4728" y="958875"/>
              <a:ext cx="148170" cy="2371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012243" y="9588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25222" y="952906"/>
              <a:ext cx="246532" cy="24911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515595" y="958875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5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5" h="237490">
                  <a:moveTo>
                    <a:pt x="245084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83" y="44450"/>
                  </a:lnTo>
                  <a:lnTo>
                    <a:pt x="156083" y="237490"/>
                  </a:lnTo>
                  <a:lnTo>
                    <a:pt x="201879" y="237490"/>
                  </a:lnTo>
                  <a:lnTo>
                    <a:pt x="201879" y="44450"/>
                  </a:lnTo>
                  <a:lnTo>
                    <a:pt x="245084" y="44450"/>
                  </a:lnTo>
                  <a:lnTo>
                    <a:pt x="245084" y="0"/>
                  </a:lnTo>
                  <a:close/>
                </a:path>
                <a:path w="405765" h="237490">
                  <a:moveTo>
                    <a:pt x="405663" y="0"/>
                  </a:moveTo>
                  <a:lnTo>
                    <a:pt x="276199" y="0"/>
                  </a:lnTo>
                  <a:lnTo>
                    <a:pt x="276199" y="44450"/>
                  </a:lnTo>
                  <a:lnTo>
                    <a:pt x="276199" y="87630"/>
                  </a:lnTo>
                  <a:lnTo>
                    <a:pt x="276199" y="130810"/>
                  </a:lnTo>
                  <a:lnTo>
                    <a:pt x="276199" y="193040"/>
                  </a:lnTo>
                  <a:lnTo>
                    <a:pt x="276199" y="237490"/>
                  </a:lnTo>
                  <a:lnTo>
                    <a:pt x="405663" y="237490"/>
                  </a:lnTo>
                  <a:lnTo>
                    <a:pt x="405663" y="193040"/>
                  </a:lnTo>
                  <a:lnTo>
                    <a:pt x="321017" y="193040"/>
                  </a:lnTo>
                  <a:lnTo>
                    <a:pt x="321017" y="130810"/>
                  </a:lnTo>
                  <a:lnTo>
                    <a:pt x="405663" y="130810"/>
                  </a:lnTo>
                  <a:lnTo>
                    <a:pt x="405663" y="87630"/>
                  </a:lnTo>
                  <a:lnTo>
                    <a:pt x="321017" y="87630"/>
                  </a:lnTo>
                  <a:lnTo>
                    <a:pt x="321017" y="44450"/>
                  </a:lnTo>
                  <a:lnTo>
                    <a:pt x="405663" y="44450"/>
                  </a:lnTo>
                  <a:lnTo>
                    <a:pt x="4056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2950" y="958875"/>
              <a:ext cx="211061" cy="23717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187781" y="9588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12380" y="958875"/>
              <a:ext cx="172834" cy="23717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4229" y="958875"/>
              <a:ext cx="164452" cy="23715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7843025" y="9588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2790" y="952906"/>
              <a:ext cx="229755" cy="24909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72373" y="958875"/>
              <a:ext cx="413804" cy="23717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7297" y="958875"/>
              <a:ext cx="153415" cy="2371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07093" y="958875"/>
              <a:ext cx="148335" cy="23717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75991" y="952423"/>
              <a:ext cx="396709" cy="24958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96653" y="958875"/>
              <a:ext cx="228460" cy="23717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21438" y="603275"/>
              <a:ext cx="140919" cy="23717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87427" y="596823"/>
              <a:ext cx="396697" cy="24958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6602031" y="60327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81926" y="603275"/>
              <a:ext cx="373291" cy="23748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7374801" y="60327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2567" y="603275"/>
              <a:ext cx="93675" cy="23717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14489" y="26927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3" y="1737"/>
                  </a:lnTo>
                  <a:lnTo>
                    <a:pt x="539711" y="6866"/>
                  </a:lnTo>
                  <a:lnTo>
                    <a:pt x="494456" y="15266"/>
                  </a:lnTo>
                  <a:lnTo>
                    <a:pt x="450389" y="26813"/>
                  </a:lnTo>
                  <a:lnTo>
                    <a:pt x="407633" y="41385"/>
                  </a:lnTo>
                  <a:lnTo>
                    <a:pt x="366311" y="58861"/>
                  </a:lnTo>
                  <a:lnTo>
                    <a:pt x="326544" y="79116"/>
                  </a:lnTo>
                  <a:lnTo>
                    <a:pt x="288456" y="102029"/>
                  </a:lnTo>
                  <a:lnTo>
                    <a:pt x="252168" y="127478"/>
                  </a:lnTo>
                  <a:lnTo>
                    <a:pt x="217804" y="155339"/>
                  </a:lnTo>
                  <a:lnTo>
                    <a:pt x="185485" y="185491"/>
                  </a:lnTo>
                  <a:lnTo>
                    <a:pt x="155334" y="217811"/>
                  </a:lnTo>
                  <a:lnTo>
                    <a:pt x="127473" y="252176"/>
                  </a:lnTo>
                  <a:lnTo>
                    <a:pt x="102025" y="288465"/>
                  </a:lnTo>
                  <a:lnTo>
                    <a:pt x="79113" y="326554"/>
                  </a:lnTo>
                  <a:lnTo>
                    <a:pt x="58858" y="366321"/>
                  </a:lnTo>
                  <a:lnTo>
                    <a:pt x="41384" y="407644"/>
                  </a:lnTo>
                  <a:lnTo>
                    <a:pt x="26812" y="450401"/>
                  </a:lnTo>
                  <a:lnTo>
                    <a:pt x="15265" y="494468"/>
                  </a:lnTo>
                  <a:lnTo>
                    <a:pt x="6866" y="539724"/>
                  </a:lnTo>
                  <a:lnTo>
                    <a:pt x="1736" y="586045"/>
                  </a:lnTo>
                  <a:lnTo>
                    <a:pt x="0" y="633310"/>
                  </a:lnTo>
                  <a:lnTo>
                    <a:pt x="1736" y="680575"/>
                  </a:lnTo>
                  <a:lnTo>
                    <a:pt x="6866" y="726897"/>
                  </a:lnTo>
                  <a:lnTo>
                    <a:pt x="15265" y="772152"/>
                  </a:lnTo>
                  <a:lnTo>
                    <a:pt x="26812" y="816219"/>
                  </a:lnTo>
                  <a:lnTo>
                    <a:pt x="41384" y="858975"/>
                  </a:lnTo>
                  <a:lnTo>
                    <a:pt x="58858" y="900297"/>
                  </a:lnTo>
                  <a:lnTo>
                    <a:pt x="79113" y="940064"/>
                  </a:lnTo>
                  <a:lnTo>
                    <a:pt x="102025" y="978152"/>
                  </a:lnTo>
                  <a:lnTo>
                    <a:pt x="127473" y="1014440"/>
                  </a:lnTo>
                  <a:lnTo>
                    <a:pt x="155334" y="1048804"/>
                  </a:lnTo>
                  <a:lnTo>
                    <a:pt x="185485" y="1081124"/>
                  </a:lnTo>
                  <a:lnTo>
                    <a:pt x="217804" y="1111275"/>
                  </a:lnTo>
                  <a:lnTo>
                    <a:pt x="252168" y="1139135"/>
                  </a:lnTo>
                  <a:lnTo>
                    <a:pt x="288456" y="1164583"/>
                  </a:lnTo>
                  <a:lnTo>
                    <a:pt x="326544" y="1187495"/>
                  </a:lnTo>
                  <a:lnTo>
                    <a:pt x="366311" y="1207750"/>
                  </a:lnTo>
                  <a:lnTo>
                    <a:pt x="407633" y="1225224"/>
                  </a:lnTo>
                  <a:lnTo>
                    <a:pt x="450389" y="1239796"/>
                  </a:lnTo>
                  <a:lnTo>
                    <a:pt x="494456" y="1251343"/>
                  </a:lnTo>
                  <a:lnTo>
                    <a:pt x="539711" y="1259742"/>
                  </a:lnTo>
                  <a:lnTo>
                    <a:pt x="586033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3"/>
                  </a:lnTo>
                  <a:lnTo>
                    <a:pt x="816207" y="1239796"/>
                  </a:lnTo>
                  <a:lnTo>
                    <a:pt x="858964" y="1225224"/>
                  </a:lnTo>
                  <a:lnTo>
                    <a:pt x="900287" y="1207750"/>
                  </a:lnTo>
                  <a:lnTo>
                    <a:pt x="940054" y="1187495"/>
                  </a:lnTo>
                  <a:lnTo>
                    <a:pt x="978143" y="1164583"/>
                  </a:lnTo>
                  <a:lnTo>
                    <a:pt x="1014432" y="1139135"/>
                  </a:lnTo>
                  <a:lnTo>
                    <a:pt x="1048797" y="1111275"/>
                  </a:lnTo>
                  <a:lnTo>
                    <a:pt x="1081117" y="1081124"/>
                  </a:lnTo>
                  <a:lnTo>
                    <a:pt x="1111269" y="1048804"/>
                  </a:lnTo>
                  <a:lnTo>
                    <a:pt x="1139130" y="1014440"/>
                  </a:lnTo>
                  <a:lnTo>
                    <a:pt x="1164579" y="978152"/>
                  </a:lnTo>
                  <a:lnTo>
                    <a:pt x="1187492" y="940064"/>
                  </a:lnTo>
                  <a:lnTo>
                    <a:pt x="1207748" y="900297"/>
                  </a:lnTo>
                  <a:lnTo>
                    <a:pt x="1225223" y="858975"/>
                  </a:lnTo>
                  <a:lnTo>
                    <a:pt x="1239795" y="816219"/>
                  </a:lnTo>
                  <a:lnTo>
                    <a:pt x="1251342" y="772152"/>
                  </a:lnTo>
                  <a:lnTo>
                    <a:pt x="1259742" y="726897"/>
                  </a:lnTo>
                  <a:lnTo>
                    <a:pt x="1264872" y="680575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5705" y="400316"/>
              <a:ext cx="1007986" cy="100798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245361" y="215887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710372" y="48285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485506" y="106114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56271" y="142937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87772" y="105975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62372" y="50615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9" y="491161"/>
                  </a:lnTo>
                  <a:lnTo>
                    <a:pt x="14444" y="537096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88284" y="21597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1" y="311593"/>
                  </a:lnTo>
                  <a:lnTo>
                    <a:pt x="148129" y="275163"/>
                  </a:lnTo>
                  <a:lnTo>
                    <a:pt x="184474" y="241674"/>
                  </a:lnTo>
                  <a:lnTo>
                    <a:pt x="223563" y="211329"/>
                  </a:lnTo>
                  <a:lnTo>
                    <a:pt x="265194" y="184328"/>
                  </a:lnTo>
                  <a:lnTo>
                    <a:pt x="309166" y="160877"/>
                  </a:lnTo>
                  <a:lnTo>
                    <a:pt x="355277" y="141176"/>
                  </a:lnTo>
                  <a:lnTo>
                    <a:pt x="403325" y="125429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32399" y="2768600"/>
              <a:ext cx="3226765" cy="96484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5232400" y="2768600"/>
              <a:ext cx="3227070" cy="965200"/>
            </a:xfrm>
            <a:custGeom>
              <a:avLst/>
              <a:gdLst/>
              <a:ahLst/>
              <a:cxnLst/>
              <a:rect l="l" t="t" r="r" b="b"/>
              <a:pathLst>
                <a:path w="3227070" h="965200">
                  <a:moveTo>
                    <a:pt x="3000794" y="964857"/>
                  </a:moveTo>
                  <a:lnTo>
                    <a:pt x="214337" y="964857"/>
                  </a:lnTo>
                  <a:lnTo>
                    <a:pt x="192903" y="916614"/>
                  </a:lnTo>
                  <a:lnTo>
                    <a:pt x="171469" y="868372"/>
                  </a:lnTo>
                  <a:lnTo>
                    <a:pt x="150035" y="820130"/>
                  </a:lnTo>
                  <a:lnTo>
                    <a:pt x="128602" y="771888"/>
                  </a:lnTo>
                  <a:lnTo>
                    <a:pt x="107168" y="723646"/>
                  </a:lnTo>
                  <a:lnTo>
                    <a:pt x="85735" y="675403"/>
                  </a:lnTo>
                  <a:lnTo>
                    <a:pt x="64302" y="627161"/>
                  </a:lnTo>
                  <a:lnTo>
                    <a:pt x="42868" y="578919"/>
                  </a:lnTo>
                  <a:lnTo>
                    <a:pt x="21434" y="530677"/>
                  </a:lnTo>
                  <a:lnTo>
                    <a:pt x="0" y="482434"/>
                  </a:lnTo>
                  <a:lnTo>
                    <a:pt x="21434" y="434192"/>
                  </a:lnTo>
                  <a:lnTo>
                    <a:pt x="42868" y="385949"/>
                  </a:lnTo>
                  <a:lnTo>
                    <a:pt x="64302" y="337705"/>
                  </a:lnTo>
                  <a:lnTo>
                    <a:pt x="85735" y="289461"/>
                  </a:lnTo>
                  <a:lnTo>
                    <a:pt x="107168" y="241217"/>
                  </a:lnTo>
                  <a:lnTo>
                    <a:pt x="128602" y="192973"/>
                  </a:lnTo>
                  <a:lnTo>
                    <a:pt x="150035" y="144729"/>
                  </a:lnTo>
                  <a:lnTo>
                    <a:pt x="171469" y="96485"/>
                  </a:lnTo>
                  <a:lnTo>
                    <a:pt x="192903" y="48242"/>
                  </a:lnTo>
                  <a:lnTo>
                    <a:pt x="214337" y="0"/>
                  </a:lnTo>
                  <a:lnTo>
                    <a:pt x="3000794" y="0"/>
                  </a:lnTo>
                  <a:lnTo>
                    <a:pt x="3021336" y="46229"/>
                  </a:lnTo>
                  <a:lnTo>
                    <a:pt x="3041879" y="92458"/>
                  </a:lnTo>
                  <a:lnTo>
                    <a:pt x="3062422" y="138687"/>
                  </a:lnTo>
                  <a:lnTo>
                    <a:pt x="3082964" y="184916"/>
                  </a:lnTo>
                  <a:lnTo>
                    <a:pt x="3103507" y="231144"/>
                  </a:lnTo>
                  <a:lnTo>
                    <a:pt x="3124049" y="277372"/>
                  </a:lnTo>
                  <a:lnTo>
                    <a:pt x="3144590" y="323600"/>
                  </a:lnTo>
                  <a:lnTo>
                    <a:pt x="3165131" y="369828"/>
                  </a:lnTo>
                  <a:lnTo>
                    <a:pt x="3185672" y="416055"/>
                  </a:lnTo>
                  <a:lnTo>
                    <a:pt x="3206212" y="462282"/>
                  </a:lnTo>
                  <a:lnTo>
                    <a:pt x="3226752" y="508508"/>
                  </a:lnTo>
                  <a:lnTo>
                    <a:pt x="3204158" y="554143"/>
                  </a:lnTo>
                  <a:lnTo>
                    <a:pt x="3181564" y="599779"/>
                  </a:lnTo>
                  <a:lnTo>
                    <a:pt x="3158969" y="645413"/>
                  </a:lnTo>
                  <a:lnTo>
                    <a:pt x="3136374" y="691048"/>
                  </a:lnTo>
                  <a:lnTo>
                    <a:pt x="3113778" y="736682"/>
                  </a:lnTo>
                  <a:lnTo>
                    <a:pt x="3091181" y="782316"/>
                  </a:lnTo>
                  <a:lnTo>
                    <a:pt x="3068585" y="827951"/>
                  </a:lnTo>
                  <a:lnTo>
                    <a:pt x="3045988" y="873586"/>
                  </a:lnTo>
                  <a:lnTo>
                    <a:pt x="3023391" y="919221"/>
                  </a:lnTo>
                  <a:lnTo>
                    <a:pt x="3000794" y="964857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32399" y="4267200"/>
              <a:ext cx="3226765" cy="96484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5232400" y="4267200"/>
              <a:ext cx="3227070" cy="965200"/>
            </a:xfrm>
            <a:custGeom>
              <a:avLst/>
              <a:gdLst/>
              <a:ahLst/>
              <a:cxnLst/>
              <a:rect l="l" t="t" r="r" b="b"/>
              <a:pathLst>
                <a:path w="3227070" h="965200">
                  <a:moveTo>
                    <a:pt x="3000794" y="964857"/>
                  </a:moveTo>
                  <a:lnTo>
                    <a:pt x="214337" y="964857"/>
                  </a:lnTo>
                  <a:lnTo>
                    <a:pt x="192903" y="916614"/>
                  </a:lnTo>
                  <a:lnTo>
                    <a:pt x="171469" y="868372"/>
                  </a:lnTo>
                  <a:lnTo>
                    <a:pt x="150035" y="820130"/>
                  </a:lnTo>
                  <a:lnTo>
                    <a:pt x="128602" y="771888"/>
                  </a:lnTo>
                  <a:lnTo>
                    <a:pt x="107168" y="723646"/>
                  </a:lnTo>
                  <a:lnTo>
                    <a:pt x="85735" y="675403"/>
                  </a:lnTo>
                  <a:lnTo>
                    <a:pt x="64302" y="627161"/>
                  </a:lnTo>
                  <a:lnTo>
                    <a:pt x="42868" y="578919"/>
                  </a:lnTo>
                  <a:lnTo>
                    <a:pt x="21434" y="530677"/>
                  </a:lnTo>
                  <a:lnTo>
                    <a:pt x="0" y="482434"/>
                  </a:lnTo>
                  <a:lnTo>
                    <a:pt x="21434" y="434192"/>
                  </a:lnTo>
                  <a:lnTo>
                    <a:pt x="42868" y="385949"/>
                  </a:lnTo>
                  <a:lnTo>
                    <a:pt x="64302" y="337705"/>
                  </a:lnTo>
                  <a:lnTo>
                    <a:pt x="85735" y="289461"/>
                  </a:lnTo>
                  <a:lnTo>
                    <a:pt x="107168" y="241217"/>
                  </a:lnTo>
                  <a:lnTo>
                    <a:pt x="128602" y="192973"/>
                  </a:lnTo>
                  <a:lnTo>
                    <a:pt x="150035" y="144729"/>
                  </a:lnTo>
                  <a:lnTo>
                    <a:pt x="171469" y="96485"/>
                  </a:lnTo>
                  <a:lnTo>
                    <a:pt x="192903" y="48242"/>
                  </a:lnTo>
                  <a:lnTo>
                    <a:pt x="214337" y="0"/>
                  </a:lnTo>
                  <a:lnTo>
                    <a:pt x="3000794" y="0"/>
                  </a:lnTo>
                  <a:lnTo>
                    <a:pt x="3021336" y="46229"/>
                  </a:lnTo>
                  <a:lnTo>
                    <a:pt x="3041879" y="92458"/>
                  </a:lnTo>
                  <a:lnTo>
                    <a:pt x="3062422" y="138687"/>
                  </a:lnTo>
                  <a:lnTo>
                    <a:pt x="3082964" y="184916"/>
                  </a:lnTo>
                  <a:lnTo>
                    <a:pt x="3103507" y="231144"/>
                  </a:lnTo>
                  <a:lnTo>
                    <a:pt x="3124049" y="277372"/>
                  </a:lnTo>
                  <a:lnTo>
                    <a:pt x="3144590" y="323600"/>
                  </a:lnTo>
                  <a:lnTo>
                    <a:pt x="3165131" y="369828"/>
                  </a:lnTo>
                  <a:lnTo>
                    <a:pt x="3185672" y="416055"/>
                  </a:lnTo>
                  <a:lnTo>
                    <a:pt x="3206212" y="462282"/>
                  </a:lnTo>
                  <a:lnTo>
                    <a:pt x="3226752" y="508508"/>
                  </a:lnTo>
                  <a:lnTo>
                    <a:pt x="3204158" y="554143"/>
                  </a:lnTo>
                  <a:lnTo>
                    <a:pt x="3181564" y="599779"/>
                  </a:lnTo>
                  <a:lnTo>
                    <a:pt x="3158969" y="645413"/>
                  </a:lnTo>
                  <a:lnTo>
                    <a:pt x="3136374" y="691048"/>
                  </a:lnTo>
                  <a:lnTo>
                    <a:pt x="3113778" y="736682"/>
                  </a:lnTo>
                  <a:lnTo>
                    <a:pt x="3091181" y="782316"/>
                  </a:lnTo>
                  <a:lnTo>
                    <a:pt x="3068585" y="827951"/>
                  </a:lnTo>
                  <a:lnTo>
                    <a:pt x="3045988" y="873586"/>
                  </a:lnTo>
                  <a:lnTo>
                    <a:pt x="3023391" y="919221"/>
                  </a:lnTo>
                  <a:lnTo>
                    <a:pt x="3000794" y="964857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208306" y="4510544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4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58140" y="4506340"/>
              <a:ext cx="173418" cy="17523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12876" y="4506340"/>
              <a:ext cx="353872" cy="17523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96569" y="4510544"/>
              <a:ext cx="313943" cy="16683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001994" y="4510544"/>
              <a:ext cx="1425575" cy="412750"/>
            </a:xfrm>
            <a:custGeom>
              <a:avLst/>
              <a:gdLst/>
              <a:ahLst/>
              <a:cxnLst/>
              <a:rect l="l" t="t" r="r" b="b"/>
              <a:pathLst>
                <a:path w="1425575" h="412750">
                  <a:moveTo>
                    <a:pt x="120002" y="245948"/>
                  </a:moveTo>
                  <a:lnTo>
                    <a:pt x="0" y="245948"/>
                  </a:lnTo>
                  <a:lnTo>
                    <a:pt x="0" y="275158"/>
                  </a:lnTo>
                  <a:lnTo>
                    <a:pt x="0" y="412318"/>
                  </a:lnTo>
                  <a:lnTo>
                    <a:pt x="32219" y="412318"/>
                  </a:lnTo>
                  <a:lnTo>
                    <a:pt x="32219" y="275158"/>
                  </a:lnTo>
                  <a:lnTo>
                    <a:pt x="87896" y="275158"/>
                  </a:lnTo>
                  <a:lnTo>
                    <a:pt x="87896" y="412318"/>
                  </a:lnTo>
                  <a:lnTo>
                    <a:pt x="120002" y="412318"/>
                  </a:lnTo>
                  <a:lnTo>
                    <a:pt x="120002" y="275158"/>
                  </a:lnTo>
                  <a:lnTo>
                    <a:pt x="120002" y="245948"/>
                  </a:lnTo>
                  <a:close/>
                </a:path>
                <a:path w="1425575" h="412750">
                  <a:moveTo>
                    <a:pt x="1425003" y="0"/>
                  </a:moveTo>
                  <a:lnTo>
                    <a:pt x="1333931" y="0"/>
                  </a:lnTo>
                  <a:lnTo>
                    <a:pt x="1333931" y="30480"/>
                  </a:lnTo>
                  <a:lnTo>
                    <a:pt x="1333931" y="60960"/>
                  </a:lnTo>
                  <a:lnTo>
                    <a:pt x="1333931" y="91440"/>
                  </a:lnTo>
                  <a:lnTo>
                    <a:pt x="1333931" y="135890"/>
                  </a:lnTo>
                  <a:lnTo>
                    <a:pt x="1333931" y="166370"/>
                  </a:lnTo>
                  <a:lnTo>
                    <a:pt x="1425003" y="166370"/>
                  </a:lnTo>
                  <a:lnTo>
                    <a:pt x="1425003" y="135890"/>
                  </a:lnTo>
                  <a:lnTo>
                    <a:pt x="1365465" y="135890"/>
                  </a:lnTo>
                  <a:lnTo>
                    <a:pt x="1365465" y="91440"/>
                  </a:lnTo>
                  <a:lnTo>
                    <a:pt x="1425003" y="91440"/>
                  </a:lnTo>
                  <a:lnTo>
                    <a:pt x="1425003" y="60960"/>
                  </a:lnTo>
                  <a:lnTo>
                    <a:pt x="1365465" y="60960"/>
                  </a:lnTo>
                  <a:lnTo>
                    <a:pt x="1365465" y="30480"/>
                  </a:lnTo>
                  <a:lnTo>
                    <a:pt x="1425003" y="30480"/>
                  </a:lnTo>
                  <a:lnTo>
                    <a:pt x="142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51829" y="4752301"/>
              <a:ext cx="345274" cy="17523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16243" y="4751959"/>
              <a:ext cx="225818" cy="17556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4070" y="4752301"/>
              <a:ext cx="173418" cy="175234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67435" y="4756493"/>
              <a:ext cx="282003" cy="16683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7273874" y="47564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31861" y="4756493"/>
              <a:ext cx="121589" cy="16683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81874" y="4756493"/>
              <a:ext cx="107911" cy="16683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70537" y="3088144"/>
              <a:ext cx="115697" cy="16683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24220" y="3088144"/>
              <a:ext cx="121589" cy="16683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875655" y="3083940"/>
              <a:ext cx="516255" cy="175260"/>
            </a:xfrm>
            <a:custGeom>
              <a:avLst/>
              <a:gdLst/>
              <a:ahLst/>
              <a:cxnLst/>
              <a:rect l="l" t="t" r="r" b="b"/>
              <a:pathLst>
                <a:path w="516254" h="175260">
                  <a:moveTo>
                    <a:pt x="161620" y="33528"/>
                  </a:moveTo>
                  <a:lnTo>
                    <a:pt x="128663" y="8724"/>
                  </a:lnTo>
                  <a:lnTo>
                    <a:pt x="88912" y="0"/>
                  </a:lnTo>
                  <a:lnTo>
                    <a:pt x="76974" y="749"/>
                  </a:lnTo>
                  <a:lnTo>
                    <a:pt x="33693" y="18186"/>
                  </a:lnTo>
                  <a:lnTo>
                    <a:pt x="6337" y="53047"/>
                  </a:lnTo>
                  <a:lnTo>
                    <a:pt x="0" y="87337"/>
                  </a:lnTo>
                  <a:lnTo>
                    <a:pt x="1536" y="105765"/>
                  </a:lnTo>
                  <a:lnTo>
                    <a:pt x="24777" y="150571"/>
                  </a:lnTo>
                  <a:lnTo>
                    <a:pt x="69888" y="173697"/>
                  </a:lnTo>
                  <a:lnTo>
                    <a:pt x="88468" y="175234"/>
                  </a:lnTo>
                  <a:lnTo>
                    <a:pt x="98717" y="174802"/>
                  </a:lnTo>
                  <a:lnTo>
                    <a:pt x="142951" y="158521"/>
                  </a:lnTo>
                  <a:lnTo>
                    <a:pt x="132689" y="127063"/>
                  </a:lnTo>
                  <a:lnTo>
                    <a:pt x="126250" y="132295"/>
                  </a:lnTo>
                  <a:lnTo>
                    <a:pt x="88976" y="144729"/>
                  </a:lnTo>
                  <a:lnTo>
                    <a:pt x="81051" y="144272"/>
                  </a:lnTo>
                  <a:lnTo>
                    <a:pt x="43002" y="123164"/>
                  </a:lnTo>
                  <a:lnTo>
                    <a:pt x="31750" y="87401"/>
                  </a:lnTo>
                  <a:lnTo>
                    <a:pt x="32766" y="75907"/>
                  </a:lnTo>
                  <a:lnTo>
                    <a:pt x="56769" y="39941"/>
                  </a:lnTo>
                  <a:lnTo>
                    <a:pt x="88417" y="30746"/>
                  </a:lnTo>
                  <a:lnTo>
                    <a:pt x="102222" y="32245"/>
                  </a:lnTo>
                  <a:lnTo>
                    <a:pt x="115316" y="36741"/>
                  </a:lnTo>
                  <a:lnTo>
                    <a:pt x="127711" y="44234"/>
                  </a:lnTo>
                  <a:lnTo>
                    <a:pt x="139407" y="54698"/>
                  </a:lnTo>
                  <a:lnTo>
                    <a:pt x="161620" y="33528"/>
                  </a:lnTo>
                  <a:close/>
                </a:path>
                <a:path w="516254" h="175260">
                  <a:moveTo>
                    <a:pt x="331304" y="171043"/>
                  </a:moveTo>
                  <a:lnTo>
                    <a:pt x="267144" y="4203"/>
                  </a:lnTo>
                  <a:lnTo>
                    <a:pt x="234937" y="4203"/>
                  </a:lnTo>
                  <a:lnTo>
                    <a:pt x="170535" y="171043"/>
                  </a:lnTo>
                  <a:lnTo>
                    <a:pt x="204228" y="171043"/>
                  </a:lnTo>
                  <a:lnTo>
                    <a:pt x="251206" y="48374"/>
                  </a:lnTo>
                  <a:lnTo>
                    <a:pt x="297395" y="171043"/>
                  </a:lnTo>
                  <a:lnTo>
                    <a:pt x="331304" y="171043"/>
                  </a:lnTo>
                  <a:close/>
                </a:path>
                <a:path w="516254" h="175260">
                  <a:moveTo>
                    <a:pt x="515708" y="88125"/>
                  </a:moveTo>
                  <a:lnTo>
                    <a:pt x="514108" y="70408"/>
                  </a:lnTo>
                  <a:lnTo>
                    <a:pt x="509333" y="54076"/>
                  </a:lnTo>
                  <a:lnTo>
                    <a:pt x="501370" y="39154"/>
                  </a:lnTo>
                  <a:lnTo>
                    <a:pt x="494703" y="31076"/>
                  </a:lnTo>
                  <a:lnTo>
                    <a:pt x="490220" y="25628"/>
                  </a:lnTo>
                  <a:lnTo>
                    <a:pt x="483920" y="20358"/>
                  </a:lnTo>
                  <a:lnTo>
                    <a:pt x="483920" y="88125"/>
                  </a:lnTo>
                  <a:lnTo>
                    <a:pt x="482942" y="99402"/>
                  </a:lnTo>
                  <a:lnTo>
                    <a:pt x="459676" y="135318"/>
                  </a:lnTo>
                  <a:lnTo>
                    <a:pt x="429564" y="144500"/>
                  </a:lnTo>
                  <a:lnTo>
                    <a:pt x="419849" y="143725"/>
                  </a:lnTo>
                  <a:lnTo>
                    <a:pt x="385432" y="123139"/>
                  </a:lnTo>
                  <a:lnTo>
                    <a:pt x="374269" y="88125"/>
                  </a:lnTo>
                  <a:lnTo>
                    <a:pt x="375246" y="76250"/>
                  </a:lnTo>
                  <a:lnTo>
                    <a:pt x="398399" y="40144"/>
                  </a:lnTo>
                  <a:lnTo>
                    <a:pt x="428993" y="31076"/>
                  </a:lnTo>
                  <a:lnTo>
                    <a:pt x="440016" y="32118"/>
                  </a:lnTo>
                  <a:lnTo>
                    <a:pt x="474929" y="56299"/>
                  </a:lnTo>
                  <a:lnTo>
                    <a:pt x="483920" y="88125"/>
                  </a:lnTo>
                  <a:lnTo>
                    <a:pt x="483920" y="20358"/>
                  </a:lnTo>
                  <a:lnTo>
                    <a:pt x="476859" y="14427"/>
                  </a:lnTo>
                  <a:lnTo>
                    <a:pt x="462254" y="6413"/>
                  </a:lnTo>
                  <a:lnTo>
                    <a:pt x="446417" y="1612"/>
                  </a:lnTo>
                  <a:lnTo>
                    <a:pt x="429336" y="0"/>
                  </a:lnTo>
                  <a:lnTo>
                    <a:pt x="417830" y="736"/>
                  </a:lnTo>
                  <a:lnTo>
                    <a:pt x="376097" y="18148"/>
                  </a:lnTo>
                  <a:lnTo>
                    <a:pt x="348792" y="53835"/>
                  </a:lnTo>
                  <a:lnTo>
                    <a:pt x="342290" y="87553"/>
                  </a:lnTo>
                  <a:lnTo>
                    <a:pt x="343839" y="104813"/>
                  </a:lnTo>
                  <a:lnTo>
                    <a:pt x="367144" y="149263"/>
                  </a:lnTo>
                  <a:lnTo>
                    <a:pt x="411568" y="173621"/>
                  </a:lnTo>
                  <a:lnTo>
                    <a:pt x="429564" y="175234"/>
                  </a:lnTo>
                  <a:lnTo>
                    <a:pt x="446811" y="173659"/>
                  </a:lnTo>
                  <a:lnTo>
                    <a:pt x="462737" y="168922"/>
                  </a:lnTo>
                  <a:lnTo>
                    <a:pt x="477316" y="161010"/>
                  </a:lnTo>
                  <a:lnTo>
                    <a:pt x="490562" y="149936"/>
                  </a:lnTo>
                  <a:lnTo>
                    <a:pt x="495033" y="144500"/>
                  </a:lnTo>
                  <a:lnTo>
                    <a:pt x="501548" y="136601"/>
                  </a:lnTo>
                  <a:lnTo>
                    <a:pt x="509409" y="121843"/>
                  </a:lnTo>
                  <a:lnTo>
                    <a:pt x="514134" y="105689"/>
                  </a:lnTo>
                  <a:lnTo>
                    <a:pt x="515708" y="88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78015" y="3083941"/>
              <a:ext cx="161620" cy="17523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59143" y="3083941"/>
              <a:ext cx="173418" cy="17523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62381" y="3088157"/>
              <a:ext cx="104343" cy="16682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86358" y="3083941"/>
              <a:ext cx="265163" cy="175234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73315" y="3088144"/>
              <a:ext cx="104457" cy="166839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7408164" y="3088144"/>
              <a:ext cx="398780" cy="166370"/>
            </a:xfrm>
            <a:custGeom>
              <a:avLst/>
              <a:gdLst/>
              <a:ahLst/>
              <a:cxnLst/>
              <a:rect l="l" t="t" r="r" b="b"/>
              <a:pathLst>
                <a:path w="398779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398779" h="166370">
                  <a:moveTo>
                    <a:pt x="240563" y="0"/>
                  </a:moveTo>
                  <a:lnTo>
                    <a:pt x="208457" y="0"/>
                  </a:lnTo>
                  <a:lnTo>
                    <a:pt x="208457" y="63500"/>
                  </a:lnTo>
                  <a:lnTo>
                    <a:pt x="152781" y="63500"/>
                  </a:lnTo>
                  <a:lnTo>
                    <a:pt x="152781" y="0"/>
                  </a:lnTo>
                  <a:lnTo>
                    <a:pt x="120561" y="0"/>
                  </a:lnTo>
                  <a:lnTo>
                    <a:pt x="120561" y="63500"/>
                  </a:lnTo>
                  <a:lnTo>
                    <a:pt x="120561" y="93980"/>
                  </a:lnTo>
                  <a:lnTo>
                    <a:pt x="120561" y="166370"/>
                  </a:lnTo>
                  <a:lnTo>
                    <a:pt x="152781" y="166370"/>
                  </a:lnTo>
                  <a:lnTo>
                    <a:pt x="152781" y="93980"/>
                  </a:lnTo>
                  <a:lnTo>
                    <a:pt x="208457" y="93980"/>
                  </a:lnTo>
                  <a:lnTo>
                    <a:pt x="208457" y="166370"/>
                  </a:lnTo>
                  <a:lnTo>
                    <a:pt x="240563" y="166370"/>
                  </a:lnTo>
                  <a:lnTo>
                    <a:pt x="240563" y="93980"/>
                  </a:lnTo>
                  <a:lnTo>
                    <a:pt x="240563" y="63500"/>
                  </a:lnTo>
                  <a:lnTo>
                    <a:pt x="240563" y="0"/>
                  </a:lnTo>
                  <a:close/>
                </a:path>
                <a:path w="398779" h="166370">
                  <a:moveTo>
                    <a:pt x="398551" y="0"/>
                  </a:moveTo>
                  <a:lnTo>
                    <a:pt x="366445" y="0"/>
                  </a:lnTo>
                  <a:lnTo>
                    <a:pt x="366445" y="63500"/>
                  </a:lnTo>
                  <a:lnTo>
                    <a:pt x="310769" y="63500"/>
                  </a:lnTo>
                  <a:lnTo>
                    <a:pt x="310769" y="0"/>
                  </a:lnTo>
                  <a:lnTo>
                    <a:pt x="278549" y="0"/>
                  </a:lnTo>
                  <a:lnTo>
                    <a:pt x="278549" y="63500"/>
                  </a:lnTo>
                  <a:lnTo>
                    <a:pt x="278549" y="93980"/>
                  </a:lnTo>
                  <a:lnTo>
                    <a:pt x="278549" y="166370"/>
                  </a:lnTo>
                  <a:lnTo>
                    <a:pt x="310769" y="166370"/>
                  </a:lnTo>
                  <a:lnTo>
                    <a:pt x="310769" y="93980"/>
                  </a:lnTo>
                  <a:lnTo>
                    <a:pt x="366445" y="93980"/>
                  </a:lnTo>
                  <a:lnTo>
                    <a:pt x="366445" y="166370"/>
                  </a:lnTo>
                  <a:lnTo>
                    <a:pt x="398551" y="166370"/>
                  </a:lnTo>
                  <a:lnTo>
                    <a:pt x="398551" y="93980"/>
                  </a:lnTo>
                  <a:lnTo>
                    <a:pt x="398551" y="63500"/>
                  </a:lnTo>
                  <a:lnTo>
                    <a:pt x="39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44713" y="3088144"/>
              <a:ext cx="158775" cy="16683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27263" y="3088144"/>
              <a:ext cx="148475" cy="16683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397968" y="3329559"/>
              <a:ext cx="466813" cy="19632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6889216" y="33340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47204" y="3334093"/>
              <a:ext cx="121589" cy="16683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06780" y="3289287"/>
              <a:ext cx="121589" cy="211645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492500" y="3251200"/>
              <a:ext cx="1739900" cy="1536700"/>
            </a:xfrm>
            <a:custGeom>
              <a:avLst/>
              <a:gdLst/>
              <a:ahLst/>
              <a:cxnLst/>
              <a:rect l="l" t="t" r="r" b="b"/>
              <a:pathLst>
                <a:path w="1739900" h="1536700">
                  <a:moveTo>
                    <a:pt x="1739900" y="0"/>
                  </a:moveTo>
                  <a:lnTo>
                    <a:pt x="0" y="15367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535832" y="4749622"/>
              <a:ext cx="1696720" cy="0"/>
            </a:xfrm>
            <a:custGeom>
              <a:avLst/>
              <a:gdLst/>
              <a:ahLst/>
              <a:cxnLst/>
              <a:rect l="l" t="t" r="r" b="b"/>
              <a:pathLst>
                <a:path w="1696720" h="0">
                  <a:moveTo>
                    <a:pt x="0" y="0"/>
                  </a:moveTo>
                  <a:lnTo>
                    <a:pt x="1696567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44407" y="2692111"/>
              <a:ext cx="2908299" cy="290830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11400" y="2933700"/>
              <a:ext cx="2362199" cy="236219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73007" y="2908007"/>
              <a:ext cx="2463799" cy="2451100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2517203" y="3130550"/>
              <a:ext cx="1959610" cy="1959610"/>
            </a:xfrm>
            <a:custGeom>
              <a:avLst/>
              <a:gdLst/>
              <a:ahLst/>
              <a:cxnLst/>
              <a:rect l="l" t="t" r="r" b="b"/>
              <a:pathLst>
                <a:path w="1959610" h="1959610">
                  <a:moveTo>
                    <a:pt x="979766" y="0"/>
                  </a:moveTo>
                  <a:lnTo>
                    <a:pt x="932296" y="1129"/>
                  </a:lnTo>
                  <a:lnTo>
                    <a:pt x="885409" y="4485"/>
                  </a:lnTo>
                  <a:lnTo>
                    <a:pt x="839156" y="10014"/>
                  </a:lnTo>
                  <a:lnTo>
                    <a:pt x="793588" y="17666"/>
                  </a:lnTo>
                  <a:lnTo>
                    <a:pt x="748758" y="27390"/>
                  </a:lnTo>
                  <a:lnTo>
                    <a:pt x="704716" y="39134"/>
                  </a:lnTo>
                  <a:lnTo>
                    <a:pt x="661514" y="52846"/>
                  </a:lnTo>
                  <a:lnTo>
                    <a:pt x="619203" y="68477"/>
                  </a:lnTo>
                  <a:lnTo>
                    <a:pt x="577834" y="85973"/>
                  </a:lnTo>
                  <a:lnTo>
                    <a:pt x="537459" y="105284"/>
                  </a:lnTo>
                  <a:lnTo>
                    <a:pt x="498129" y="126359"/>
                  </a:lnTo>
                  <a:lnTo>
                    <a:pt x="459895" y="149146"/>
                  </a:lnTo>
                  <a:lnTo>
                    <a:pt x="422809" y="173594"/>
                  </a:lnTo>
                  <a:lnTo>
                    <a:pt x="386922" y="199651"/>
                  </a:lnTo>
                  <a:lnTo>
                    <a:pt x="352285" y="227266"/>
                  </a:lnTo>
                  <a:lnTo>
                    <a:pt x="318949" y="256389"/>
                  </a:lnTo>
                  <a:lnTo>
                    <a:pt x="286967" y="286967"/>
                  </a:lnTo>
                  <a:lnTo>
                    <a:pt x="256389" y="318949"/>
                  </a:lnTo>
                  <a:lnTo>
                    <a:pt x="227266" y="352285"/>
                  </a:lnTo>
                  <a:lnTo>
                    <a:pt x="199651" y="386922"/>
                  </a:lnTo>
                  <a:lnTo>
                    <a:pt x="173594" y="422809"/>
                  </a:lnTo>
                  <a:lnTo>
                    <a:pt x="149146" y="459895"/>
                  </a:lnTo>
                  <a:lnTo>
                    <a:pt x="126359" y="498129"/>
                  </a:lnTo>
                  <a:lnTo>
                    <a:pt x="105284" y="537459"/>
                  </a:lnTo>
                  <a:lnTo>
                    <a:pt x="85973" y="577834"/>
                  </a:lnTo>
                  <a:lnTo>
                    <a:pt x="68477" y="619203"/>
                  </a:lnTo>
                  <a:lnTo>
                    <a:pt x="52846" y="661514"/>
                  </a:lnTo>
                  <a:lnTo>
                    <a:pt x="39134" y="704716"/>
                  </a:lnTo>
                  <a:lnTo>
                    <a:pt x="27390" y="748758"/>
                  </a:lnTo>
                  <a:lnTo>
                    <a:pt x="17666" y="793588"/>
                  </a:lnTo>
                  <a:lnTo>
                    <a:pt x="10014" y="839156"/>
                  </a:lnTo>
                  <a:lnTo>
                    <a:pt x="4485" y="885409"/>
                  </a:lnTo>
                  <a:lnTo>
                    <a:pt x="1129" y="932296"/>
                  </a:lnTo>
                  <a:lnTo>
                    <a:pt x="0" y="979766"/>
                  </a:lnTo>
                  <a:lnTo>
                    <a:pt x="1129" y="1027237"/>
                  </a:lnTo>
                  <a:lnTo>
                    <a:pt x="4485" y="1074124"/>
                  </a:lnTo>
                  <a:lnTo>
                    <a:pt x="10014" y="1120378"/>
                  </a:lnTo>
                  <a:lnTo>
                    <a:pt x="17666" y="1165945"/>
                  </a:lnTo>
                  <a:lnTo>
                    <a:pt x="27390" y="1210776"/>
                  </a:lnTo>
                  <a:lnTo>
                    <a:pt x="39134" y="1254818"/>
                  </a:lnTo>
                  <a:lnTo>
                    <a:pt x="52846" y="1298020"/>
                  </a:lnTo>
                  <a:lnTo>
                    <a:pt x="68477" y="1340332"/>
                  </a:lnTo>
                  <a:lnTo>
                    <a:pt x="85973" y="1381701"/>
                  </a:lnTo>
                  <a:lnTo>
                    <a:pt x="105284" y="1422076"/>
                  </a:lnTo>
                  <a:lnTo>
                    <a:pt x="126359" y="1461407"/>
                  </a:lnTo>
                  <a:lnTo>
                    <a:pt x="149146" y="1499641"/>
                  </a:lnTo>
                  <a:lnTo>
                    <a:pt x="173594" y="1536728"/>
                  </a:lnTo>
                  <a:lnTo>
                    <a:pt x="199651" y="1572616"/>
                  </a:lnTo>
                  <a:lnTo>
                    <a:pt x="227266" y="1607253"/>
                  </a:lnTo>
                  <a:lnTo>
                    <a:pt x="256389" y="1640589"/>
                  </a:lnTo>
                  <a:lnTo>
                    <a:pt x="286967" y="1672572"/>
                  </a:lnTo>
                  <a:lnTo>
                    <a:pt x="318949" y="1703151"/>
                  </a:lnTo>
                  <a:lnTo>
                    <a:pt x="352285" y="1732274"/>
                  </a:lnTo>
                  <a:lnTo>
                    <a:pt x="386922" y="1759890"/>
                  </a:lnTo>
                  <a:lnTo>
                    <a:pt x="422809" y="1785948"/>
                  </a:lnTo>
                  <a:lnTo>
                    <a:pt x="459895" y="1810396"/>
                  </a:lnTo>
                  <a:lnTo>
                    <a:pt x="498129" y="1833184"/>
                  </a:lnTo>
                  <a:lnTo>
                    <a:pt x="537459" y="1854259"/>
                  </a:lnTo>
                  <a:lnTo>
                    <a:pt x="577834" y="1873570"/>
                  </a:lnTo>
                  <a:lnTo>
                    <a:pt x="619203" y="1891067"/>
                  </a:lnTo>
                  <a:lnTo>
                    <a:pt x="661514" y="1906698"/>
                  </a:lnTo>
                  <a:lnTo>
                    <a:pt x="704716" y="1920411"/>
                  </a:lnTo>
                  <a:lnTo>
                    <a:pt x="748758" y="1932155"/>
                  </a:lnTo>
                  <a:lnTo>
                    <a:pt x="793588" y="1941879"/>
                  </a:lnTo>
                  <a:lnTo>
                    <a:pt x="839156" y="1949531"/>
                  </a:lnTo>
                  <a:lnTo>
                    <a:pt x="885409" y="1955061"/>
                  </a:lnTo>
                  <a:lnTo>
                    <a:pt x="932296" y="1958416"/>
                  </a:lnTo>
                  <a:lnTo>
                    <a:pt x="979766" y="1959546"/>
                  </a:lnTo>
                  <a:lnTo>
                    <a:pt x="1027238" y="1958416"/>
                  </a:lnTo>
                  <a:lnTo>
                    <a:pt x="1074126" y="1955061"/>
                  </a:lnTo>
                  <a:lnTo>
                    <a:pt x="1120380" y="1949531"/>
                  </a:lnTo>
                  <a:lnTo>
                    <a:pt x="1165949" y="1941879"/>
                  </a:lnTo>
                  <a:lnTo>
                    <a:pt x="1210780" y="1932155"/>
                  </a:lnTo>
                  <a:lnTo>
                    <a:pt x="1254822" y="1920411"/>
                  </a:lnTo>
                  <a:lnTo>
                    <a:pt x="1298025" y="1906698"/>
                  </a:lnTo>
                  <a:lnTo>
                    <a:pt x="1340337" y="1891067"/>
                  </a:lnTo>
                  <a:lnTo>
                    <a:pt x="1381706" y="1873570"/>
                  </a:lnTo>
                  <a:lnTo>
                    <a:pt x="1422082" y="1854259"/>
                  </a:lnTo>
                  <a:lnTo>
                    <a:pt x="1461413" y="1833184"/>
                  </a:lnTo>
                  <a:lnTo>
                    <a:pt x="1499647" y="1810396"/>
                  </a:lnTo>
                  <a:lnTo>
                    <a:pt x="1536734" y="1785948"/>
                  </a:lnTo>
                  <a:lnTo>
                    <a:pt x="1572621" y="1759890"/>
                  </a:lnTo>
                  <a:lnTo>
                    <a:pt x="1607259" y="1732274"/>
                  </a:lnTo>
                  <a:lnTo>
                    <a:pt x="1640594" y="1703151"/>
                  </a:lnTo>
                  <a:lnTo>
                    <a:pt x="1672577" y="1672572"/>
                  </a:lnTo>
                  <a:lnTo>
                    <a:pt x="1703155" y="1640589"/>
                  </a:lnTo>
                  <a:lnTo>
                    <a:pt x="1732278" y="1607253"/>
                  </a:lnTo>
                  <a:lnTo>
                    <a:pt x="1759894" y="1572616"/>
                  </a:lnTo>
                  <a:lnTo>
                    <a:pt x="1785951" y="1536728"/>
                  </a:lnTo>
                  <a:lnTo>
                    <a:pt x="1810399" y="1499641"/>
                  </a:lnTo>
                  <a:lnTo>
                    <a:pt x="1833186" y="1461407"/>
                  </a:lnTo>
                  <a:lnTo>
                    <a:pt x="1854261" y="1422076"/>
                  </a:lnTo>
                  <a:lnTo>
                    <a:pt x="1873572" y="1381701"/>
                  </a:lnTo>
                  <a:lnTo>
                    <a:pt x="1891069" y="1340332"/>
                  </a:lnTo>
                  <a:lnTo>
                    <a:pt x="1906699" y="1298020"/>
                  </a:lnTo>
                  <a:lnTo>
                    <a:pt x="1920412" y="1254818"/>
                  </a:lnTo>
                  <a:lnTo>
                    <a:pt x="1932156" y="1210776"/>
                  </a:lnTo>
                  <a:lnTo>
                    <a:pt x="1941879" y="1165945"/>
                  </a:lnTo>
                  <a:lnTo>
                    <a:pt x="1949531" y="1120378"/>
                  </a:lnTo>
                  <a:lnTo>
                    <a:pt x="1955061" y="1074124"/>
                  </a:lnTo>
                  <a:lnTo>
                    <a:pt x="1958416" y="1027237"/>
                  </a:lnTo>
                  <a:lnTo>
                    <a:pt x="1959546" y="979766"/>
                  </a:lnTo>
                  <a:lnTo>
                    <a:pt x="1958416" y="932296"/>
                  </a:lnTo>
                  <a:lnTo>
                    <a:pt x="1955061" y="885409"/>
                  </a:lnTo>
                  <a:lnTo>
                    <a:pt x="1949531" y="839156"/>
                  </a:lnTo>
                  <a:lnTo>
                    <a:pt x="1941879" y="793588"/>
                  </a:lnTo>
                  <a:lnTo>
                    <a:pt x="1932156" y="748758"/>
                  </a:lnTo>
                  <a:lnTo>
                    <a:pt x="1920412" y="704716"/>
                  </a:lnTo>
                  <a:lnTo>
                    <a:pt x="1906699" y="661514"/>
                  </a:lnTo>
                  <a:lnTo>
                    <a:pt x="1891069" y="619203"/>
                  </a:lnTo>
                  <a:lnTo>
                    <a:pt x="1873572" y="577834"/>
                  </a:lnTo>
                  <a:lnTo>
                    <a:pt x="1854261" y="537459"/>
                  </a:lnTo>
                  <a:lnTo>
                    <a:pt x="1833186" y="498129"/>
                  </a:lnTo>
                  <a:lnTo>
                    <a:pt x="1810399" y="459895"/>
                  </a:lnTo>
                  <a:lnTo>
                    <a:pt x="1785951" y="422809"/>
                  </a:lnTo>
                  <a:lnTo>
                    <a:pt x="1759894" y="386922"/>
                  </a:lnTo>
                  <a:lnTo>
                    <a:pt x="1732278" y="352285"/>
                  </a:lnTo>
                  <a:lnTo>
                    <a:pt x="1703155" y="318949"/>
                  </a:lnTo>
                  <a:lnTo>
                    <a:pt x="1672577" y="286967"/>
                  </a:lnTo>
                  <a:lnTo>
                    <a:pt x="1640594" y="256389"/>
                  </a:lnTo>
                  <a:lnTo>
                    <a:pt x="1607259" y="227266"/>
                  </a:lnTo>
                  <a:lnTo>
                    <a:pt x="1572621" y="199651"/>
                  </a:lnTo>
                  <a:lnTo>
                    <a:pt x="1536734" y="173594"/>
                  </a:lnTo>
                  <a:lnTo>
                    <a:pt x="1499647" y="149146"/>
                  </a:lnTo>
                  <a:lnTo>
                    <a:pt x="1461413" y="126359"/>
                  </a:lnTo>
                  <a:lnTo>
                    <a:pt x="1422082" y="105284"/>
                  </a:lnTo>
                  <a:lnTo>
                    <a:pt x="1381706" y="85973"/>
                  </a:lnTo>
                  <a:lnTo>
                    <a:pt x="1340337" y="68477"/>
                  </a:lnTo>
                  <a:lnTo>
                    <a:pt x="1298025" y="52846"/>
                  </a:lnTo>
                  <a:lnTo>
                    <a:pt x="1254822" y="39134"/>
                  </a:lnTo>
                  <a:lnTo>
                    <a:pt x="1210780" y="27390"/>
                  </a:lnTo>
                  <a:lnTo>
                    <a:pt x="1165949" y="17666"/>
                  </a:lnTo>
                  <a:lnTo>
                    <a:pt x="1120380" y="10014"/>
                  </a:lnTo>
                  <a:lnTo>
                    <a:pt x="1074126" y="4485"/>
                  </a:lnTo>
                  <a:lnTo>
                    <a:pt x="1027238" y="1129"/>
                  </a:lnTo>
                  <a:lnTo>
                    <a:pt x="979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72206" y="3635438"/>
              <a:ext cx="224180" cy="22651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234944" y="3640874"/>
              <a:ext cx="134886" cy="215658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3402228" y="3640518"/>
              <a:ext cx="585470" cy="247650"/>
            </a:xfrm>
            <a:custGeom>
              <a:avLst/>
              <a:gdLst/>
              <a:ahLst/>
              <a:cxnLst/>
              <a:rect l="l" t="t" r="r" b="b"/>
              <a:pathLst>
                <a:path w="585470" h="247650">
                  <a:moveTo>
                    <a:pt x="285013" y="179070"/>
                  </a:moveTo>
                  <a:lnTo>
                    <a:pt x="240893" y="179070"/>
                  </a:lnTo>
                  <a:lnTo>
                    <a:pt x="240893" y="0"/>
                  </a:lnTo>
                  <a:lnTo>
                    <a:pt x="199542" y="0"/>
                  </a:lnTo>
                  <a:lnTo>
                    <a:pt x="199542" y="179070"/>
                  </a:lnTo>
                  <a:lnTo>
                    <a:pt x="140601" y="179070"/>
                  </a:lnTo>
                  <a:lnTo>
                    <a:pt x="140601" y="0"/>
                  </a:lnTo>
                  <a:lnTo>
                    <a:pt x="99263" y="0"/>
                  </a:lnTo>
                  <a:lnTo>
                    <a:pt x="99263" y="179070"/>
                  </a:lnTo>
                  <a:lnTo>
                    <a:pt x="41643" y="179070"/>
                  </a:lnTo>
                  <a:lnTo>
                    <a:pt x="41643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0" y="215900"/>
                  </a:lnTo>
                  <a:lnTo>
                    <a:pt x="246608" y="215900"/>
                  </a:lnTo>
                  <a:lnTo>
                    <a:pt x="246608" y="247650"/>
                  </a:lnTo>
                  <a:lnTo>
                    <a:pt x="285013" y="247650"/>
                  </a:lnTo>
                  <a:lnTo>
                    <a:pt x="285013" y="215900"/>
                  </a:lnTo>
                  <a:lnTo>
                    <a:pt x="285013" y="179070"/>
                  </a:lnTo>
                  <a:close/>
                </a:path>
                <a:path w="585470" h="247650">
                  <a:moveTo>
                    <a:pt x="428993" y="355"/>
                  </a:moveTo>
                  <a:lnTo>
                    <a:pt x="311264" y="355"/>
                  </a:lnTo>
                  <a:lnTo>
                    <a:pt x="311264" y="40995"/>
                  </a:lnTo>
                  <a:lnTo>
                    <a:pt x="311264" y="79095"/>
                  </a:lnTo>
                  <a:lnTo>
                    <a:pt x="311264" y="118465"/>
                  </a:lnTo>
                  <a:lnTo>
                    <a:pt x="311264" y="175615"/>
                  </a:lnTo>
                  <a:lnTo>
                    <a:pt x="311264" y="216255"/>
                  </a:lnTo>
                  <a:lnTo>
                    <a:pt x="428993" y="216255"/>
                  </a:lnTo>
                  <a:lnTo>
                    <a:pt x="428993" y="175615"/>
                  </a:lnTo>
                  <a:lnTo>
                    <a:pt x="352018" y="175615"/>
                  </a:lnTo>
                  <a:lnTo>
                    <a:pt x="352018" y="118465"/>
                  </a:lnTo>
                  <a:lnTo>
                    <a:pt x="428993" y="118465"/>
                  </a:lnTo>
                  <a:lnTo>
                    <a:pt x="428993" y="79095"/>
                  </a:lnTo>
                  <a:lnTo>
                    <a:pt x="352018" y="79095"/>
                  </a:lnTo>
                  <a:lnTo>
                    <a:pt x="352018" y="40995"/>
                  </a:lnTo>
                  <a:lnTo>
                    <a:pt x="428993" y="40995"/>
                  </a:lnTo>
                  <a:lnTo>
                    <a:pt x="428993" y="355"/>
                  </a:lnTo>
                  <a:close/>
                </a:path>
                <a:path w="585470" h="247650">
                  <a:moveTo>
                    <a:pt x="585139" y="355"/>
                  </a:moveTo>
                  <a:lnTo>
                    <a:pt x="467410" y="355"/>
                  </a:lnTo>
                  <a:lnTo>
                    <a:pt x="467410" y="40995"/>
                  </a:lnTo>
                  <a:lnTo>
                    <a:pt x="467410" y="79095"/>
                  </a:lnTo>
                  <a:lnTo>
                    <a:pt x="467410" y="118465"/>
                  </a:lnTo>
                  <a:lnTo>
                    <a:pt x="467410" y="175615"/>
                  </a:lnTo>
                  <a:lnTo>
                    <a:pt x="467410" y="216255"/>
                  </a:lnTo>
                  <a:lnTo>
                    <a:pt x="585139" y="216255"/>
                  </a:lnTo>
                  <a:lnTo>
                    <a:pt x="585139" y="175615"/>
                  </a:lnTo>
                  <a:lnTo>
                    <a:pt x="508165" y="175615"/>
                  </a:lnTo>
                  <a:lnTo>
                    <a:pt x="508165" y="118465"/>
                  </a:lnTo>
                  <a:lnTo>
                    <a:pt x="585139" y="118465"/>
                  </a:lnTo>
                  <a:lnTo>
                    <a:pt x="585139" y="79095"/>
                  </a:lnTo>
                  <a:lnTo>
                    <a:pt x="508165" y="79095"/>
                  </a:lnTo>
                  <a:lnTo>
                    <a:pt x="508165" y="40995"/>
                  </a:lnTo>
                  <a:lnTo>
                    <a:pt x="585139" y="40995"/>
                  </a:lnTo>
                  <a:lnTo>
                    <a:pt x="585139" y="35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47504" y="3943464"/>
              <a:ext cx="149555" cy="21565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46170" y="3943464"/>
              <a:ext cx="157175" cy="215658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2867711" y="3938028"/>
              <a:ext cx="1141095" cy="556260"/>
            </a:xfrm>
            <a:custGeom>
              <a:avLst/>
              <a:gdLst/>
              <a:ahLst/>
              <a:cxnLst/>
              <a:rect l="l" t="t" r="r" b="b"/>
              <a:pathLst>
                <a:path w="1141095" h="556260">
                  <a:moveTo>
                    <a:pt x="142392" y="462546"/>
                  </a:moveTo>
                  <a:lnTo>
                    <a:pt x="140017" y="443674"/>
                  </a:lnTo>
                  <a:lnTo>
                    <a:pt x="132930" y="427786"/>
                  </a:lnTo>
                  <a:lnTo>
                    <a:pt x="121119" y="414870"/>
                  </a:lnTo>
                  <a:lnTo>
                    <a:pt x="104571" y="404939"/>
                  </a:lnTo>
                  <a:lnTo>
                    <a:pt x="112890" y="398868"/>
                  </a:lnTo>
                  <a:lnTo>
                    <a:pt x="131102" y="366763"/>
                  </a:lnTo>
                  <a:lnTo>
                    <a:pt x="131102" y="359041"/>
                  </a:lnTo>
                  <a:lnTo>
                    <a:pt x="113118" y="317550"/>
                  </a:lnTo>
                  <a:lnTo>
                    <a:pt x="68694" y="302171"/>
                  </a:lnTo>
                  <a:lnTo>
                    <a:pt x="61353" y="302171"/>
                  </a:lnTo>
                  <a:lnTo>
                    <a:pt x="21374" y="318731"/>
                  </a:lnTo>
                  <a:lnTo>
                    <a:pt x="12014" y="326644"/>
                  </a:lnTo>
                  <a:lnTo>
                    <a:pt x="36207" y="353618"/>
                  </a:lnTo>
                  <a:lnTo>
                    <a:pt x="43446" y="347662"/>
                  </a:lnTo>
                  <a:lnTo>
                    <a:pt x="50584" y="343395"/>
                  </a:lnTo>
                  <a:lnTo>
                    <a:pt x="57632" y="340842"/>
                  </a:lnTo>
                  <a:lnTo>
                    <a:pt x="64604" y="339991"/>
                  </a:lnTo>
                  <a:lnTo>
                    <a:pt x="72351" y="339991"/>
                  </a:lnTo>
                  <a:lnTo>
                    <a:pt x="78574" y="342239"/>
                  </a:lnTo>
                  <a:lnTo>
                    <a:pt x="87985" y="351231"/>
                  </a:lnTo>
                  <a:lnTo>
                    <a:pt x="90347" y="357339"/>
                  </a:lnTo>
                  <a:lnTo>
                    <a:pt x="90347" y="373468"/>
                  </a:lnTo>
                  <a:lnTo>
                    <a:pt x="57213" y="392633"/>
                  </a:lnTo>
                  <a:lnTo>
                    <a:pt x="48412" y="392633"/>
                  </a:lnTo>
                  <a:lnTo>
                    <a:pt x="48412" y="429272"/>
                  </a:lnTo>
                  <a:lnTo>
                    <a:pt x="57213" y="429272"/>
                  </a:lnTo>
                  <a:lnTo>
                    <a:pt x="69748" y="429831"/>
                  </a:lnTo>
                  <a:lnTo>
                    <a:pt x="102069" y="451319"/>
                  </a:lnTo>
                  <a:lnTo>
                    <a:pt x="102069" y="469303"/>
                  </a:lnTo>
                  <a:lnTo>
                    <a:pt x="99085" y="476580"/>
                  </a:lnTo>
                  <a:lnTo>
                    <a:pt x="87134" y="487527"/>
                  </a:lnTo>
                  <a:lnTo>
                    <a:pt x="79286" y="490270"/>
                  </a:lnTo>
                  <a:lnTo>
                    <a:pt x="69583" y="490270"/>
                  </a:lnTo>
                  <a:lnTo>
                    <a:pt x="58978" y="488861"/>
                  </a:lnTo>
                  <a:lnTo>
                    <a:pt x="49072" y="484593"/>
                  </a:lnTo>
                  <a:lnTo>
                    <a:pt x="39865" y="477481"/>
                  </a:lnTo>
                  <a:lnTo>
                    <a:pt x="31369" y="467537"/>
                  </a:lnTo>
                  <a:lnTo>
                    <a:pt x="0" y="490550"/>
                  </a:lnTo>
                  <a:lnTo>
                    <a:pt x="34493" y="521855"/>
                  </a:lnTo>
                  <a:lnTo>
                    <a:pt x="70307" y="529120"/>
                  </a:lnTo>
                  <a:lnTo>
                    <a:pt x="85432" y="527989"/>
                  </a:lnTo>
                  <a:lnTo>
                    <a:pt x="122199" y="510870"/>
                  </a:lnTo>
                  <a:lnTo>
                    <a:pt x="141122" y="476846"/>
                  </a:lnTo>
                  <a:lnTo>
                    <a:pt x="142392" y="462546"/>
                  </a:lnTo>
                  <a:close/>
                </a:path>
                <a:path w="1141095" h="556260">
                  <a:moveTo>
                    <a:pt x="386499" y="485140"/>
                  </a:moveTo>
                  <a:lnTo>
                    <a:pt x="362496" y="485140"/>
                  </a:lnTo>
                  <a:lnTo>
                    <a:pt x="319824" y="376199"/>
                  </a:lnTo>
                  <a:lnTo>
                    <a:pt x="319824" y="485140"/>
                  </a:lnTo>
                  <a:lnTo>
                    <a:pt x="225488" y="485140"/>
                  </a:lnTo>
                  <a:lnTo>
                    <a:pt x="272732" y="365239"/>
                  </a:lnTo>
                  <a:lnTo>
                    <a:pt x="319824" y="485140"/>
                  </a:lnTo>
                  <a:lnTo>
                    <a:pt x="319824" y="376199"/>
                  </a:lnTo>
                  <a:lnTo>
                    <a:pt x="315531" y="365239"/>
                  </a:lnTo>
                  <a:lnTo>
                    <a:pt x="293128" y="308038"/>
                  </a:lnTo>
                  <a:lnTo>
                    <a:pt x="251637" y="308038"/>
                  </a:lnTo>
                  <a:lnTo>
                    <a:pt x="182524" y="485140"/>
                  </a:lnTo>
                  <a:lnTo>
                    <a:pt x="158673" y="485140"/>
                  </a:lnTo>
                  <a:lnTo>
                    <a:pt x="158673" y="555967"/>
                  </a:lnTo>
                  <a:lnTo>
                    <a:pt x="198399" y="555967"/>
                  </a:lnTo>
                  <a:lnTo>
                    <a:pt x="198399" y="523709"/>
                  </a:lnTo>
                  <a:lnTo>
                    <a:pt x="346773" y="523709"/>
                  </a:lnTo>
                  <a:lnTo>
                    <a:pt x="346773" y="555967"/>
                  </a:lnTo>
                  <a:lnTo>
                    <a:pt x="386499" y="555967"/>
                  </a:lnTo>
                  <a:lnTo>
                    <a:pt x="386499" y="523709"/>
                  </a:lnTo>
                  <a:lnTo>
                    <a:pt x="386499" y="485140"/>
                  </a:lnTo>
                  <a:close/>
                </a:path>
                <a:path w="1141095" h="556260">
                  <a:moveTo>
                    <a:pt x="603427" y="523697"/>
                  </a:moveTo>
                  <a:lnTo>
                    <a:pt x="586333" y="479272"/>
                  </a:lnTo>
                  <a:lnTo>
                    <a:pt x="570941" y="439254"/>
                  </a:lnTo>
                  <a:lnTo>
                    <a:pt x="542467" y="365213"/>
                  </a:lnTo>
                  <a:lnTo>
                    <a:pt x="528688" y="329387"/>
                  </a:lnTo>
                  <a:lnTo>
                    <a:pt x="528688" y="439254"/>
                  </a:lnTo>
                  <a:lnTo>
                    <a:pt x="470979" y="439254"/>
                  </a:lnTo>
                  <a:lnTo>
                    <a:pt x="499922" y="365213"/>
                  </a:lnTo>
                  <a:lnTo>
                    <a:pt x="528688" y="439254"/>
                  </a:lnTo>
                  <a:lnTo>
                    <a:pt x="528688" y="329387"/>
                  </a:lnTo>
                  <a:lnTo>
                    <a:pt x="520484" y="308038"/>
                  </a:lnTo>
                  <a:lnTo>
                    <a:pt x="478840" y="308038"/>
                  </a:lnTo>
                  <a:lnTo>
                    <a:pt x="395681" y="523697"/>
                  </a:lnTo>
                  <a:lnTo>
                    <a:pt x="438340" y="523697"/>
                  </a:lnTo>
                  <a:lnTo>
                    <a:pt x="455891" y="479272"/>
                  </a:lnTo>
                  <a:lnTo>
                    <a:pt x="543890" y="479272"/>
                  </a:lnTo>
                  <a:lnTo>
                    <a:pt x="560768" y="523697"/>
                  </a:lnTo>
                  <a:lnTo>
                    <a:pt x="603427" y="523697"/>
                  </a:lnTo>
                  <a:close/>
                </a:path>
                <a:path w="1141095" h="556260">
                  <a:moveTo>
                    <a:pt x="683107" y="43332"/>
                  </a:moveTo>
                  <a:lnTo>
                    <a:pt x="652437" y="17513"/>
                  </a:lnTo>
                  <a:lnTo>
                    <a:pt x="615315" y="2819"/>
                  </a:lnTo>
                  <a:lnTo>
                    <a:pt x="589127" y="0"/>
                  </a:lnTo>
                  <a:lnTo>
                    <a:pt x="573697" y="965"/>
                  </a:lnTo>
                  <a:lnTo>
                    <a:pt x="530555" y="15252"/>
                  </a:lnTo>
                  <a:lnTo>
                    <a:pt x="496849" y="43649"/>
                  </a:lnTo>
                  <a:lnTo>
                    <a:pt x="477824" y="82435"/>
                  </a:lnTo>
                  <a:lnTo>
                    <a:pt x="474179" y="112903"/>
                  </a:lnTo>
                  <a:lnTo>
                    <a:pt x="476173" y="136702"/>
                  </a:lnTo>
                  <a:lnTo>
                    <a:pt x="492201" y="177571"/>
                  </a:lnTo>
                  <a:lnTo>
                    <a:pt x="523367" y="208584"/>
                  </a:lnTo>
                  <a:lnTo>
                    <a:pt x="564527" y="224536"/>
                  </a:lnTo>
                  <a:lnTo>
                    <a:pt x="588543" y="226517"/>
                  </a:lnTo>
                  <a:lnTo>
                    <a:pt x="601789" y="225958"/>
                  </a:lnTo>
                  <a:lnTo>
                    <a:pt x="647852" y="212102"/>
                  </a:lnTo>
                  <a:lnTo>
                    <a:pt x="682231" y="185153"/>
                  </a:lnTo>
                  <a:lnTo>
                    <a:pt x="654392" y="156121"/>
                  </a:lnTo>
                  <a:lnTo>
                    <a:pt x="645706" y="164249"/>
                  </a:lnTo>
                  <a:lnTo>
                    <a:pt x="637400" y="170992"/>
                  </a:lnTo>
                  <a:lnTo>
                    <a:pt x="597954" y="186664"/>
                  </a:lnTo>
                  <a:lnTo>
                    <a:pt x="589216" y="187071"/>
                  </a:lnTo>
                  <a:lnTo>
                    <a:pt x="578967" y="186486"/>
                  </a:lnTo>
                  <a:lnTo>
                    <a:pt x="543039" y="172326"/>
                  </a:lnTo>
                  <a:lnTo>
                    <a:pt x="517575" y="133337"/>
                  </a:lnTo>
                  <a:lnTo>
                    <a:pt x="515239" y="112966"/>
                  </a:lnTo>
                  <a:lnTo>
                    <a:pt x="516559" y="98107"/>
                  </a:lnTo>
                  <a:lnTo>
                    <a:pt x="536409" y="60871"/>
                  </a:lnTo>
                  <a:lnTo>
                    <a:pt x="573620" y="41059"/>
                  </a:lnTo>
                  <a:lnTo>
                    <a:pt x="588479" y="39738"/>
                  </a:lnTo>
                  <a:lnTo>
                    <a:pt x="606323" y="41681"/>
                  </a:lnTo>
                  <a:lnTo>
                    <a:pt x="623265" y="47485"/>
                  </a:lnTo>
                  <a:lnTo>
                    <a:pt x="639279" y="57162"/>
                  </a:lnTo>
                  <a:lnTo>
                    <a:pt x="654392" y="70700"/>
                  </a:lnTo>
                  <a:lnTo>
                    <a:pt x="683107" y="43332"/>
                  </a:lnTo>
                  <a:close/>
                </a:path>
                <a:path w="1141095" h="556260">
                  <a:moveTo>
                    <a:pt x="790143" y="308038"/>
                  </a:moveTo>
                  <a:lnTo>
                    <a:pt x="748652" y="308038"/>
                  </a:lnTo>
                  <a:lnTo>
                    <a:pt x="748652" y="389318"/>
                  </a:lnTo>
                  <a:lnTo>
                    <a:pt x="676668" y="389318"/>
                  </a:lnTo>
                  <a:lnTo>
                    <a:pt x="676668" y="308038"/>
                  </a:lnTo>
                  <a:lnTo>
                    <a:pt x="635025" y="308038"/>
                  </a:lnTo>
                  <a:lnTo>
                    <a:pt x="635025" y="389318"/>
                  </a:lnTo>
                  <a:lnTo>
                    <a:pt x="635025" y="428688"/>
                  </a:lnTo>
                  <a:lnTo>
                    <a:pt x="635025" y="523938"/>
                  </a:lnTo>
                  <a:lnTo>
                    <a:pt x="676668" y="523938"/>
                  </a:lnTo>
                  <a:lnTo>
                    <a:pt x="676668" y="428688"/>
                  </a:lnTo>
                  <a:lnTo>
                    <a:pt x="748652" y="428688"/>
                  </a:lnTo>
                  <a:lnTo>
                    <a:pt x="748652" y="523938"/>
                  </a:lnTo>
                  <a:lnTo>
                    <a:pt x="790143" y="523938"/>
                  </a:lnTo>
                  <a:lnTo>
                    <a:pt x="790143" y="428688"/>
                  </a:lnTo>
                  <a:lnTo>
                    <a:pt x="790143" y="389318"/>
                  </a:lnTo>
                  <a:lnTo>
                    <a:pt x="790143" y="308038"/>
                  </a:lnTo>
                  <a:close/>
                </a:path>
                <a:path w="1141095" h="556260">
                  <a:moveTo>
                    <a:pt x="902487" y="221094"/>
                  </a:moveTo>
                  <a:lnTo>
                    <a:pt x="819531" y="5435"/>
                  </a:lnTo>
                  <a:lnTo>
                    <a:pt x="777900" y="5435"/>
                  </a:lnTo>
                  <a:lnTo>
                    <a:pt x="694651" y="221094"/>
                  </a:lnTo>
                  <a:lnTo>
                    <a:pt x="738212" y="221094"/>
                  </a:lnTo>
                  <a:lnTo>
                    <a:pt x="798944" y="62522"/>
                  </a:lnTo>
                  <a:lnTo>
                    <a:pt x="858647" y="221094"/>
                  </a:lnTo>
                  <a:lnTo>
                    <a:pt x="902487" y="221094"/>
                  </a:lnTo>
                  <a:close/>
                </a:path>
                <a:path w="1141095" h="556260">
                  <a:moveTo>
                    <a:pt x="1140853" y="113919"/>
                  </a:moveTo>
                  <a:lnTo>
                    <a:pt x="1138783" y="91008"/>
                  </a:lnTo>
                  <a:lnTo>
                    <a:pt x="1132611" y="69913"/>
                  </a:lnTo>
                  <a:lnTo>
                    <a:pt x="1122311" y="50622"/>
                  </a:lnTo>
                  <a:lnTo>
                    <a:pt x="1113701" y="40170"/>
                  </a:lnTo>
                  <a:lnTo>
                    <a:pt x="1107909" y="33134"/>
                  </a:lnTo>
                  <a:lnTo>
                    <a:pt x="1099769" y="26314"/>
                  </a:lnTo>
                  <a:lnTo>
                    <a:pt x="1099769" y="113919"/>
                  </a:lnTo>
                  <a:lnTo>
                    <a:pt x="1098499" y="128485"/>
                  </a:lnTo>
                  <a:lnTo>
                    <a:pt x="1079258" y="165671"/>
                  </a:lnTo>
                  <a:lnTo>
                    <a:pt x="1043559" y="185470"/>
                  </a:lnTo>
                  <a:lnTo>
                    <a:pt x="1029500" y="186791"/>
                  </a:lnTo>
                  <a:lnTo>
                    <a:pt x="1016939" y="185775"/>
                  </a:lnTo>
                  <a:lnTo>
                    <a:pt x="972464" y="159181"/>
                  </a:lnTo>
                  <a:lnTo>
                    <a:pt x="958024" y="113919"/>
                  </a:lnTo>
                  <a:lnTo>
                    <a:pt x="959294" y="98577"/>
                  </a:lnTo>
                  <a:lnTo>
                    <a:pt x="978420" y="60998"/>
                  </a:lnTo>
                  <a:lnTo>
                    <a:pt x="1014387" y="41478"/>
                  </a:lnTo>
                  <a:lnTo>
                    <a:pt x="1028763" y="40170"/>
                  </a:lnTo>
                  <a:lnTo>
                    <a:pt x="1043012" y="41516"/>
                  </a:lnTo>
                  <a:lnTo>
                    <a:pt x="1079106" y="61506"/>
                  </a:lnTo>
                  <a:lnTo>
                    <a:pt x="1098499" y="98831"/>
                  </a:lnTo>
                  <a:lnTo>
                    <a:pt x="1099769" y="113919"/>
                  </a:lnTo>
                  <a:lnTo>
                    <a:pt x="1099769" y="26314"/>
                  </a:lnTo>
                  <a:lnTo>
                    <a:pt x="1090637" y="18643"/>
                  </a:lnTo>
                  <a:lnTo>
                    <a:pt x="1071765" y="8293"/>
                  </a:lnTo>
                  <a:lnTo>
                    <a:pt x="1051280" y="2082"/>
                  </a:lnTo>
                  <a:lnTo>
                    <a:pt x="1029208" y="0"/>
                  </a:lnTo>
                  <a:lnTo>
                    <a:pt x="1014336" y="952"/>
                  </a:lnTo>
                  <a:lnTo>
                    <a:pt x="972794" y="15176"/>
                  </a:lnTo>
                  <a:lnTo>
                    <a:pt x="939825" y="44005"/>
                  </a:lnTo>
                  <a:lnTo>
                    <a:pt x="920407" y="83515"/>
                  </a:lnTo>
                  <a:lnTo>
                    <a:pt x="916673" y="113182"/>
                  </a:lnTo>
                  <a:lnTo>
                    <a:pt x="918679" y="135496"/>
                  </a:lnTo>
                  <a:lnTo>
                    <a:pt x="934745" y="175374"/>
                  </a:lnTo>
                  <a:lnTo>
                    <a:pt x="965898" y="207632"/>
                  </a:lnTo>
                  <a:lnTo>
                    <a:pt x="1006246" y="224421"/>
                  </a:lnTo>
                  <a:lnTo>
                    <a:pt x="1029500" y="226517"/>
                  </a:lnTo>
                  <a:lnTo>
                    <a:pt x="1051801" y="224485"/>
                  </a:lnTo>
                  <a:lnTo>
                    <a:pt x="1072388" y="218351"/>
                  </a:lnTo>
                  <a:lnTo>
                    <a:pt x="1091234" y="208140"/>
                  </a:lnTo>
                  <a:lnTo>
                    <a:pt x="1108354" y="193827"/>
                  </a:lnTo>
                  <a:lnTo>
                    <a:pt x="1114145" y="186791"/>
                  </a:lnTo>
                  <a:lnTo>
                    <a:pt x="1122565" y="176580"/>
                  </a:lnTo>
                  <a:lnTo>
                    <a:pt x="1132725" y="157505"/>
                  </a:lnTo>
                  <a:lnTo>
                    <a:pt x="1138821" y="136626"/>
                  </a:lnTo>
                  <a:lnTo>
                    <a:pt x="1140853" y="113919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06964" y="4246067"/>
              <a:ext cx="157175" cy="215658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3913263" y="4188142"/>
              <a:ext cx="157480" cy="273685"/>
            </a:xfrm>
            <a:custGeom>
              <a:avLst/>
              <a:gdLst/>
              <a:ahLst/>
              <a:cxnLst/>
              <a:rect l="l" t="t" r="r" b="b"/>
              <a:pathLst>
                <a:path w="157479" h="273685">
                  <a:moveTo>
                    <a:pt x="52336" y="0"/>
                  </a:moveTo>
                  <a:lnTo>
                    <a:pt x="19938" y="0"/>
                  </a:lnTo>
                  <a:lnTo>
                    <a:pt x="21208" y="8204"/>
                  </a:lnTo>
                  <a:lnTo>
                    <a:pt x="49047" y="36144"/>
                  </a:lnTo>
                  <a:lnTo>
                    <a:pt x="79463" y="41198"/>
                  </a:lnTo>
                  <a:lnTo>
                    <a:pt x="92205" y="40493"/>
                  </a:lnTo>
                  <a:lnTo>
                    <a:pt x="128218" y="23810"/>
                  </a:lnTo>
                  <a:lnTo>
                    <a:pt x="135656" y="12014"/>
                  </a:lnTo>
                  <a:lnTo>
                    <a:pt x="73063" y="12014"/>
                  </a:lnTo>
                  <a:lnTo>
                    <a:pt x="67513" y="11023"/>
                  </a:lnTo>
                  <a:lnTo>
                    <a:pt x="58419" y="7023"/>
                  </a:lnTo>
                  <a:lnTo>
                    <a:pt x="54876" y="4000"/>
                  </a:lnTo>
                  <a:lnTo>
                    <a:pt x="52336" y="0"/>
                  </a:lnTo>
                  <a:close/>
                </a:path>
                <a:path w="157479" h="273685">
                  <a:moveTo>
                    <a:pt x="139280" y="0"/>
                  </a:moveTo>
                  <a:lnTo>
                    <a:pt x="106883" y="0"/>
                  </a:lnTo>
                  <a:lnTo>
                    <a:pt x="104241" y="4102"/>
                  </a:lnTo>
                  <a:lnTo>
                    <a:pt x="101168" y="6946"/>
                  </a:lnTo>
                  <a:lnTo>
                    <a:pt x="97650" y="8509"/>
                  </a:lnTo>
                  <a:lnTo>
                    <a:pt x="92265" y="10845"/>
                  </a:lnTo>
                  <a:lnTo>
                    <a:pt x="86258" y="12014"/>
                  </a:lnTo>
                  <a:lnTo>
                    <a:pt x="135656" y="12014"/>
                  </a:lnTo>
                  <a:lnTo>
                    <a:pt x="137123" y="8855"/>
                  </a:lnTo>
                  <a:lnTo>
                    <a:pt x="139280" y="0"/>
                  </a:lnTo>
                  <a:close/>
                </a:path>
                <a:path w="157479" h="273685">
                  <a:moveTo>
                    <a:pt x="41046" y="57924"/>
                  </a:moveTo>
                  <a:lnTo>
                    <a:pt x="0" y="57924"/>
                  </a:lnTo>
                  <a:lnTo>
                    <a:pt x="0" y="273583"/>
                  </a:lnTo>
                  <a:lnTo>
                    <a:pt x="35686" y="273583"/>
                  </a:lnTo>
                  <a:lnTo>
                    <a:pt x="81094" y="197345"/>
                  </a:lnTo>
                  <a:lnTo>
                    <a:pt x="41046" y="197345"/>
                  </a:lnTo>
                  <a:lnTo>
                    <a:pt x="41046" y="57924"/>
                  </a:lnTo>
                  <a:close/>
                </a:path>
                <a:path w="157479" h="273685">
                  <a:moveTo>
                    <a:pt x="157175" y="138544"/>
                  </a:moveTo>
                  <a:lnTo>
                    <a:pt x="116116" y="138544"/>
                  </a:lnTo>
                  <a:lnTo>
                    <a:pt x="116116" y="273583"/>
                  </a:lnTo>
                  <a:lnTo>
                    <a:pt x="157175" y="273583"/>
                  </a:lnTo>
                  <a:lnTo>
                    <a:pt x="157175" y="138544"/>
                  </a:lnTo>
                  <a:close/>
                </a:path>
                <a:path w="157479" h="273685">
                  <a:moveTo>
                    <a:pt x="157175" y="57924"/>
                  </a:moveTo>
                  <a:lnTo>
                    <a:pt x="122567" y="57924"/>
                  </a:lnTo>
                  <a:lnTo>
                    <a:pt x="41046" y="197345"/>
                  </a:lnTo>
                  <a:lnTo>
                    <a:pt x="81094" y="197345"/>
                  </a:lnTo>
                  <a:lnTo>
                    <a:pt x="116116" y="138544"/>
                  </a:lnTo>
                  <a:lnTo>
                    <a:pt x="157175" y="138544"/>
                  </a:lnTo>
                  <a:lnTo>
                    <a:pt x="157175" y="57924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35750" y="3752850"/>
              <a:ext cx="482600" cy="482600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6635750" y="3752850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482600" y="241300"/>
                  </a:moveTo>
                  <a:lnTo>
                    <a:pt x="477697" y="289928"/>
                  </a:lnTo>
                  <a:lnTo>
                    <a:pt x="463638" y="335222"/>
                  </a:lnTo>
                  <a:lnTo>
                    <a:pt x="441391" y="376210"/>
                  </a:lnTo>
                  <a:lnTo>
                    <a:pt x="411927" y="411922"/>
                  </a:lnTo>
                  <a:lnTo>
                    <a:pt x="376216" y="441388"/>
                  </a:lnTo>
                  <a:lnTo>
                    <a:pt x="335228" y="463636"/>
                  </a:lnTo>
                  <a:lnTo>
                    <a:pt x="289932" y="477697"/>
                  </a:lnTo>
                  <a:lnTo>
                    <a:pt x="241300" y="482600"/>
                  </a:lnTo>
                  <a:lnTo>
                    <a:pt x="192667" y="477697"/>
                  </a:lnTo>
                  <a:lnTo>
                    <a:pt x="147371" y="463636"/>
                  </a:lnTo>
                  <a:lnTo>
                    <a:pt x="106383" y="441388"/>
                  </a:lnTo>
                  <a:lnTo>
                    <a:pt x="70672" y="411922"/>
                  </a:lnTo>
                  <a:lnTo>
                    <a:pt x="41208" y="376210"/>
                  </a:lnTo>
                  <a:lnTo>
                    <a:pt x="18961" y="335222"/>
                  </a:lnTo>
                  <a:lnTo>
                    <a:pt x="4902" y="289928"/>
                  </a:lnTo>
                  <a:lnTo>
                    <a:pt x="0" y="241300"/>
                  </a:lnTo>
                  <a:lnTo>
                    <a:pt x="4902" y="192671"/>
                  </a:lnTo>
                  <a:lnTo>
                    <a:pt x="18961" y="147377"/>
                  </a:lnTo>
                  <a:lnTo>
                    <a:pt x="41208" y="106389"/>
                  </a:lnTo>
                  <a:lnTo>
                    <a:pt x="70672" y="70677"/>
                  </a:lnTo>
                  <a:lnTo>
                    <a:pt x="106383" y="41211"/>
                  </a:lnTo>
                  <a:lnTo>
                    <a:pt x="147371" y="18963"/>
                  </a:lnTo>
                  <a:lnTo>
                    <a:pt x="192667" y="4902"/>
                  </a:lnTo>
                  <a:lnTo>
                    <a:pt x="241300" y="0"/>
                  </a:lnTo>
                  <a:lnTo>
                    <a:pt x="289932" y="4902"/>
                  </a:lnTo>
                  <a:lnTo>
                    <a:pt x="335228" y="18963"/>
                  </a:lnTo>
                  <a:lnTo>
                    <a:pt x="376216" y="41211"/>
                  </a:lnTo>
                  <a:lnTo>
                    <a:pt x="411927" y="70677"/>
                  </a:lnTo>
                  <a:lnTo>
                    <a:pt x="441391" y="106389"/>
                  </a:lnTo>
                  <a:lnTo>
                    <a:pt x="463638" y="147377"/>
                  </a:lnTo>
                  <a:lnTo>
                    <a:pt x="477697" y="192671"/>
                  </a:lnTo>
                  <a:lnTo>
                    <a:pt x="482600" y="2413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83600" y="2984500"/>
              <a:ext cx="3378199" cy="2108199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8483600" y="2984500"/>
              <a:ext cx="3378200" cy="2108200"/>
            </a:xfrm>
            <a:custGeom>
              <a:avLst/>
              <a:gdLst/>
              <a:ahLst/>
              <a:cxnLst/>
              <a:rect l="l" t="t" r="r" b="b"/>
              <a:pathLst>
                <a:path w="3378200" h="2108200">
                  <a:moveTo>
                    <a:pt x="3378200" y="2108200"/>
                  </a:moveTo>
                  <a:lnTo>
                    <a:pt x="546100" y="2108200"/>
                  </a:lnTo>
                  <a:lnTo>
                    <a:pt x="522357" y="2062968"/>
                  </a:lnTo>
                  <a:lnTo>
                    <a:pt x="498613" y="2017737"/>
                  </a:lnTo>
                  <a:lnTo>
                    <a:pt x="474870" y="1972507"/>
                  </a:lnTo>
                  <a:lnTo>
                    <a:pt x="451127" y="1927276"/>
                  </a:lnTo>
                  <a:lnTo>
                    <a:pt x="427383" y="1882046"/>
                  </a:lnTo>
                  <a:lnTo>
                    <a:pt x="403640" y="1836816"/>
                  </a:lnTo>
                  <a:lnTo>
                    <a:pt x="379896" y="1791586"/>
                  </a:lnTo>
                  <a:lnTo>
                    <a:pt x="356153" y="1746356"/>
                  </a:lnTo>
                  <a:lnTo>
                    <a:pt x="332409" y="1701126"/>
                  </a:lnTo>
                  <a:lnTo>
                    <a:pt x="308665" y="1655896"/>
                  </a:lnTo>
                  <a:lnTo>
                    <a:pt x="284921" y="1610667"/>
                  </a:lnTo>
                  <a:lnTo>
                    <a:pt x="261178" y="1565437"/>
                  </a:lnTo>
                  <a:lnTo>
                    <a:pt x="237434" y="1520207"/>
                  </a:lnTo>
                  <a:lnTo>
                    <a:pt x="213690" y="1474978"/>
                  </a:lnTo>
                  <a:lnTo>
                    <a:pt x="189946" y="1429748"/>
                  </a:lnTo>
                  <a:lnTo>
                    <a:pt x="166203" y="1384518"/>
                  </a:lnTo>
                  <a:lnTo>
                    <a:pt x="142459" y="1339288"/>
                  </a:lnTo>
                  <a:lnTo>
                    <a:pt x="118716" y="1294058"/>
                  </a:lnTo>
                  <a:lnTo>
                    <a:pt x="94972" y="1248828"/>
                  </a:lnTo>
                  <a:lnTo>
                    <a:pt x="71229" y="1203597"/>
                  </a:lnTo>
                  <a:lnTo>
                    <a:pt x="47486" y="1158367"/>
                  </a:lnTo>
                  <a:lnTo>
                    <a:pt x="23742" y="1113136"/>
                  </a:lnTo>
                  <a:lnTo>
                    <a:pt x="0" y="1067904"/>
                  </a:lnTo>
                  <a:lnTo>
                    <a:pt x="22753" y="1023410"/>
                  </a:lnTo>
                  <a:lnTo>
                    <a:pt x="45507" y="978915"/>
                  </a:lnTo>
                  <a:lnTo>
                    <a:pt x="68261" y="934420"/>
                  </a:lnTo>
                  <a:lnTo>
                    <a:pt x="91015" y="889925"/>
                  </a:lnTo>
                  <a:lnTo>
                    <a:pt x="113769" y="845429"/>
                  </a:lnTo>
                  <a:lnTo>
                    <a:pt x="136523" y="800934"/>
                  </a:lnTo>
                  <a:lnTo>
                    <a:pt x="159278" y="756438"/>
                  </a:lnTo>
                  <a:lnTo>
                    <a:pt x="182032" y="711942"/>
                  </a:lnTo>
                  <a:lnTo>
                    <a:pt x="204786" y="667446"/>
                  </a:lnTo>
                  <a:lnTo>
                    <a:pt x="227541" y="622949"/>
                  </a:lnTo>
                  <a:lnTo>
                    <a:pt x="250295" y="578453"/>
                  </a:lnTo>
                  <a:lnTo>
                    <a:pt x="273050" y="533957"/>
                  </a:lnTo>
                  <a:lnTo>
                    <a:pt x="295804" y="489460"/>
                  </a:lnTo>
                  <a:lnTo>
                    <a:pt x="318558" y="444964"/>
                  </a:lnTo>
                  <a:lnTo>
                    <a:pt x="341313" y="400467"/>
                  </a:lnTo>
                  <a:lnTo>
                    <a:pt x="364067" y="355971"/>
                  </a:lnTo>
                  <a:lnTo>
                    <a:pt x="386821" y="311474"/>
                  </a:lnTo>
                  <a:lnTo>
                    <a:pt x="409576" y="266978"/>
                  </a:lnTo>
                  <a:lnTo>
                    <a:pt x="432330" y="222481"/>
                  </a:lnTo>
                  <a:lnTo>
                    <a:pt x="455084" y="177985"/>
                  </a:lnTo>
                  <a:lnTo>
                    <a:pt x="477838" y="133488"/>
                  </a:lnTo>
                  <a:lnTo>
                    <a:pt x="500592" y="88992"/>
                  </a:lnTo>
                  <a:lnTo>
                    <a:pt x="523346" y="44496"/>
                  </a:lnTo>
                  <a:lnTo>
                    <a:pt x="546100" y="0"/>
                  </a:lnTo>
                  <a:lnTo>
                    <a:pt x="3378200" y="0"/>
                  </a:lnTo>
                  <a:lnTo>
                    <a:pt x="3378200" y="2108200"/>
                  </a:lnTo>
                  <a:close/>
                </a:path>
              </a:pathLst>
            </a:custGeom>
            <a:ln w="540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578949" y="4009225"/>
              <a:ext cx="160718" cy="166827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764103" y="4009212"/>
              <a:ext cx="99136" cy="166839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9894417" y="4009211"/>
              <a:ext cx="240665" cy="166370"/>
            </a:xfrm>
            <a:custGeom>
              <a:avLst/>
              <a:gdLst/>
              <a:ahLst/>
              <a:cxnLst/>
              <a:rect l="l" t="t" r="r" b="b"/>
              <a:pathLst>
                <a:path w="240665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240665" h="166370">
                  <a:moveTo>
                    <a:pt x="240576" y="0"/>
                  </a:moveTo>
                  <a:lnTo>
                    <a:pt x="208470" y="0"/>
                  </a:lnTo>
                  <a:lnTo>
                    <a:pt x="208470" y="63500"/>
                  </a:lnTo>
                  <a:lnTo>
                    <a:pt x="152793" y="63500"/>
                  </a:lnTo>
                  <a:lnTo>
                    <a:pt x="152793" y="0"/>
                  </a:lnTo>
                  <a:lnTo>
                    <a:pt x="120573" y="0"/>
                  </a:lnTo>
                  <a:lnTo>
                    <a:pt x="120573" y="63500"/>
                  </a:lnTo>
                  <a:lnTo>
                    <a:pt x="120573" y="93980"/>
                  </a:lnTo>
                  <a:lnTo>
                    <a:pt x="120573" y="166370"/>
                  </a:lnTo>
                  <a:lnTo>
                    <a:pt x="152793" y="166370"/>
                  </a:lnTo>
                  <a:lnTo>
                    <a:pt x="152793" y="93980"/>
                  </a:lnTo>
                  <a:lnTo>
                    <a:pt x="208470" y="93980"/>
                  </a:lnTo>
                  <a:lnTo>
                    <a:pt x="208470" y="166370"/>
                  </a:lnTo>
                  <a:lnTo>
                    <a:pt x="240576" y="166370"/>
                  </a:lnTo>
                  <a:lnTo>
                    <a:pt x="240576" y="93980"/>
                  </a:lnTo>
                  <a:lnTo>
                    <a:pt x="240576" y="63500"/>
                  </a:lnTo>
                  <a:lnTo>
                    <a:pt x="2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155390" y="4005021"/>
              <a:ext cx="361924" cy="195986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547248" y="4009212"/>
              <a:ext cx="282041" cy="166839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10853712" y="4009211"/>
              <a:ext cx="278130" cy="166370"/>
            </a:xfrm>
            <a:custGeom>
              <a:avLst/>
              <a:gdLst/>
              <a:ahLst/>
              <a:cxnLst/>
              <a:rect l="l" t="t" r="r" b="b"/>
              <a:pathLst>
                <a:path w="278129" h="166370">
                  <a:moveTo>
                    <a:pt x="120002" y="0"/>
                  </a:moveTo>
                  <a:lnTo>
                    <a:pt x="87909" y="0"/>
                  </a:lnTo>
                  <a:lnTo>
                    <a:pt x="87909" y="63500"/>
                  </a:lnTo>
                  <a:lnTo>
                    <a:pt x="32207" y="63500"/>
                  </a:lnTo>
                  <a:lnTo>
                    <a:pt x="32207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07" y="166370"/>
                  </a:lnTo>
                  <a:lnTo>
                    <a:pt x="32207" y="93980"/>
                  </a:lnTo>
                  <a:lnTo>
                    <a:pt x="87909" y="93980"/>
                  </a:lnTo>
                  <a:lnTo>
                    <a:pt x="87909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  <a:path w="278129" h="166370">
                  <a:moveTo>
                    <a:pt x="278003" y="0"/>
                  </a:moveTo>
                  <a:lnTo>
                    <a:pt x="245910" y="0"/>
                  </a:lnTo>
                  <a:lnTo>
                    <a:pt x="245910" y="63500"/>
                  </a:lnTo>
                  <a:lnTo>
                    <a:pt x="190207" y="63500"/>
                  </a:lnTo>
                  <a:lnTo>
                    <a:pt x="190207" y="0"/>
                  </a:lnTo>
                  <a:lnTo>
                    <a:pt x="158000" y="0"/>
                  </a:lnTo>
                  <a:lnTo>
                    <a:pt x="158000" y="63500"/>
                  </a:lnTo>
                  <a:lnTo>
                    <a:pt x="158000" y="93980"/>
                  </a:lnTo>
                  <a:lnTo>
                    <a:pt x="158000" y="166370"/>
                  </a:lnTo>
                  <a:lnTo>
                    <a:pt x="190207" y="166370"/>
                  </a:lnTo>
                  <a:lnTo>
                    <a:pt x="190207" y="93980"/>
                  </a:lnTo>
                  <a:lnTo>
                    <a:pt x="245910" y="93980"/>
                  </a:lnTo>
                  <a:lnTo>
                    <a:pt x="245910" y="166370"/>
                  </a:lnTo>
                  <a:lnTo>
                    <a:pt x="278003" y="166370"/>
                  </a:lnTo>
                  <a:lnTo>
                    <a:pt x="278003" y="93980"/>
                  </a:lnTo>
                  <a:lnTo>
                    <a:pt x="278003" y="63500"/>
                  </a:lnTo>
                  <a:lnTo>
                    <a:pt x="278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169701" y="4009225"/>
              <a:ext cx="158775" cy="166839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11366729" y="4009211"/>
              <a:ext cx="91440" cy="166370"/>
            </a:xfrm>
            <a:custGeom>
              <a:avLst/>
              <a:gdLst/>
              <a:ahLst/>
              <a:cxnLst/>
              <a:rect l="l" t="t" r="r" b="b"/>
              <a:pathLst>
                <a:path w="91440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21" y="135890"/>
                  </a:lnTo>
                  <a:lnTo>
                    <a:pt x="31521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21" y="60960"/>
                  </a:lnTo>
                  <a:lnTo>
                    <a:pt x="31521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569183" y="3305492"/>
              <a:ext cx="104457" cy="16683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60622" y="3301301"/>
              <a:ext cx="173418" cy="175234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9963861" y="3305492"/>
              <a:ext cx="249554" cy="166370"/>
            </a:xfrm>
            <a:custGeom>
              <a:avLst/>
              <a:gdLst/>
              <a:ahLst/>
              <a:cxnLst/>
              <a:rect l="l" t="t" r="r" b="b"/>
              <a:pathLst>
                <a:path w="249554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  <a:path w="249554" h="166370">
                  <a:moveTo>
                    <a:pt x="249301" y="0"/>
                  </a:moveTo>
                  <a:lnTo>
                    <a:pt x="158229" y="0"/>
                  </a:lnTo>
                  <a:lnTo>
                    <a:pt x="158229" y="30480"/>
                  </a:lnTo>
                  <a:lnTo>
                    <a:pt x="158229" y="60960"/>
                  </a:lnTo>
                  <a:lnTo>
                    <a:pt x="158229" y="91440"/>
                  </a:lnTo>
                  <a:lnTo>
                    <a:pt x="158229" y="135890"/>
                  </a:lnTo>
                  <a:lnTo>
                    <a:pt x="158229" y="166370"/>
                  </a:lnTo>
                  <a:lnTo>
                    <a:pt x="249301" y="166370"/>
                  </a:lnTo>
                  <a:lnTo>
                    <a:pt x="249301" y="135890"/>
                  </a:lnTo>
                  <a:lnTo>
                    <a:pt x="189763" y="135890"/>
                  </a:lnTo>
                  <a:lnTo>
                    <a:pt x="189763" y="91440"/>
                  </a:lnTo>
                  <a:lnTo>
                    <a:pt x="249301" y="91440"/>
                  </a:lnTo>
                  <a:lnTo>
                    <a:pt x="249301" y="60960"/>
                  </a:lnTo>
                  <a:lnTo>
                    <a:pt x="189763" y="60960"/>
                  </a:lnTo>
                  <a:lnTo>
                    <a:pt x="189763" y="30480"/>
                  </a:lnTo>
                  <a:lnTo>
                    <a:pt x="249301" y="30480"/>
                  </a:lnTo>
                  <a:lnTo>
                    <a:pt x="2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42651" y="3305492"/>
              <a:ext cx="377799" cy="16683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42104" y="3305492"/>
              <a:ext cx="121589" cy="166839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01819" y="3305492"/>
              <a:ext cx="104457" cy="166839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10936427" y="33054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086262" y="3301301"/>
              <a:ext cx="387096" cy="175234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766325" y="3551453"/>
              <a:ext cx="143636" cy="170688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9931375" y="3551453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089362" y="3551440"/>
              <a:ext cx="277482" cy="16683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391406" y="3551440"/>
              <a:ext cx="276644" cy="166839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10687418" y="3551453"/>
              <a:ext cx="240665" cy="166370"/>
            </a:xfrm>
            <a:custGeom>
              <a:avLst/>
              <a:gdLst/>
              <a:ahLst/>
              <a:cxnLst/>
              <a:rect l="l" t="t" r="r" b="b"/>
              <a:pathLst>
                <a:path w="240665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240665" h="166370">
                  <a:moveTo>
                    <a:pt x="240576" y="0"/>
                  </a:moveTo>
                  <a:lnTo>
                    <a:pt x="208470" y="0"/>
                  </a:lnTo>
                  <a:lnTo>
                    <a:pt x="208470" y="63500"/>
                  </a:lnTo>
                  <a:lnTo>
                    <a:pt x="152793" y="63500"/>
                  </a:lnTo>
                  <a:lnTo>
                    <a:pt x="152793" y="0"/>
                  </a:lnTo>
                  <a:lnTo>
                    <a:pt x="120573" y="0"/>
                  </a:lnTo>
                  <a:lnTo>
                    <a:pt x="120573" y="63500"/>
                  </a:lnTo>
                  <a:lnTo>
                    <a:pt x="120573" y="93980"/>
                  </a:lnTo>
                  <a:lnTo>
                    <a:pt x="120573" y="166370"/>
                  </a:lnTo>
                  <a:lnTo>
                    <a:pt x="152793" y="166370"/>
                  </a:lnTo>
                  <a:lnTo>
                    <a:pt x="152793" y="93980"/>
                  </a:lnTo>
                  <a:lnTo>
                    <a:pt x="208470" y="93980"/>
                  </a:lnTo>
                  <a:lnTo>
                    <a:pt x="208470" y="166370"/>
                  </a:lnTo>
                  <a:lnTo>
                    <a:pt x="240576" y="166370"/>
                  </a:lnTo>
                  <a:lnTo>
                    <a:pt x="240576" y="93980"/>
                  </a:lnTo>
                  <a:lnTo>
                    <a:pt x="240576" y="63500"/>
                  </a:lnTo>
                  <a:lnTo>
                    <a:pt x="2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965967" y="3551453"/>
              <a:ext cx="121589" cy="16683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125555" y="3551453"/>
              <a:ext cx="121589" cy="166839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9666579" y="4514227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824567" y="4514227"/>
              <a:ext cx="99136" cy="166839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946500" y="4510023"/>
              <a:ext cx="173418" cy="175234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139197" y="4514227"/>
              <a:ext cx="115697" cy="16683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292880" y="4514227"/>
              <a:ext cx="121589" cy="166839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10452697" y="4514227"/>
              <a:ext cx="91440" cy="166370"/>
            </a:xfrm>
            <a:custGeom>
              <a:avLst/>
              <a:gdLst/>
              <a:ahLst/>
              <a:cxnLst/>
              <a:rect l="l" t="t" r="r" b="b"/>
              <a:pathLst>
                <a:path w="91440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21" y="135890"/>
                  </a:lnTo>
                  <a:lnTo>
                    <a:pt x="31521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21" y="60960"/>
                  </a:lnTo>
                  <a:lnTo>
                    <a:pt x="31521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186583" y="3263900"/>
              <a:ext cx="236232" cy="240182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186583" y="3975100"/>
              <a:ext cx="236232" cy="240182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186583" y="4483100"/>
              <a:ext cx="236232" cy="240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74220" cy="6833870"/>
          </a:xfrm>
          <a:custGeom>
            <a:avLst/>
            <a:gdLst/>
            <a:ahLst/>
            <a:cxnLst/>
            <a:rect l="l" t="t" r="r" b="b"/>
            <a:pathLst>
              <a:path w="12174220" h="6833870">
                <a:moveTo>
                  <a:pt x="12173762" y="0"/>
                </a:moveTo>
                <a:lnTo>
                  <a:pt x="0" y="0"/>
                </a:lnTo>
                <a:lnTo>
                  <a:pt x="0" y="6833380"/>
                </a:lnTo>
                <a:lnTo>
                  <a:pt x="12173762" y="6833380"/>
                </a:lnTo>
                <a:lnTo>
                  <a:pt x="12173762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76481" y="0"/>
            <a:ext cx="1765300" cy="6858000"/>
            <a:chOff x="376481" y="0"/>
            <a:chExt cx="17653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3491" y="0"/>
              <a:ext cx="1358900" cy="6835775"/>
            </a:xfrm>
            <a:custGeom>
              <a:avLst/>
              <a:gdLst/>
              <a:ahLst/>
              <a:cxnLst/>
              <a:rect l="l" t="t" r="r" b="b"/>
              <a:pathLst>
                <a:path w="1358900" h="6835775">
                  <a:moveTo>
                    <a:pt x="1358684" y="0"/>
                  </a:moveTo>
                  <a:lnTo>
                    <a:pt x="0" y="0"/>
                  </a:lnTo>
                  <a:lnTo>
                    <a:pt x="0" y="6835165"/>
                  </a:lnTo>
                  <a:lnTo>
                    <a:pt x="1358684" y="6835165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134" y="0"/>
              <a:ext cx="862012" cy="7838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42" y="2002154"/>
              <a:ext cx="862012" cy="8131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105" y="1016012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362" y="3022295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038" y="4003662"/>
              <a:ext cx="862012" cy="8072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962" y="4994287"/>
              <a:ext cx="861237" cy="8174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873" y="6018707"/>
              <a:ext cx="859002" cy="816457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0" y="159524"/>
            <a:ext cx="12192000" cy="4474210"/>
            <a:chOff x="0" y="159524"/>
            <a:chExt cx="12192000" cy="4474210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17004"/>
              <a:ext cx="12192000" cy="13716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0" y="419874"/>
              <a:ext cx="12186920" cy="927100"/>
            </a:xfrm>
            <a:custGeom>
              <a:avLst/>
              <a:gdLst/>
              <a:ahLst/>
              <a:cxnLst/>
              <a:rect l="l" t="t" r="r" b="b"/>
              <a:pathLst>
                <a:path w="12186920" h="927100">
                  <a:moveTo>
                    <a:pt x="12186475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6475" y="927100"/>
                  </a:lnTo>
                  <a:lnTo>
                    <a:pt x="12186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219805" y="972350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5905" y="972350"/>
              <a:ext cx="371068" cy="23748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918089" y="97234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9476" y="972350"/>
              <a:ext cx="140919" cy="2371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4413" y="972350"/>
              <a:ext cx="172834" cy="2371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2325" y="972350"/>
              <a:ext cx="465099" cy="23718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4628" y="972350"/>
              <a:ext cx="148170" cy="23717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162143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5122" y="966381"/>
              <a:ext cx="246532" cy="24911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665508" y="972349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68"/>
                  </a:lnTo>
                  <a:lnTo>
                    <a:pt x="81902" y="170268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2850" y="972350"/>
              <a:ext cx="211061" cy="23717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337681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2280" y="972350"/>
              <a:ext cx="172834" cy="2371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74129" y="972362"/>
              <a:ext cx="164452" cy="23715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992925" y="97234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52690" y="966393"/>
              <a:ext cx="229755" cy="24909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2274" y="972350"/>
              <a:ext cx="413804" cy="23718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7197" y="972362"/>
              <a:ext cx="153415" cy="23715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6994" y="972350"/>
              <a:ext cx="148335" cy="23717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25891" y="965911"/>
              <a:ext cx="396709" cy="24958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46553" y="972362"/>
              <a:ext cx="228460" cy="23717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090202" y="961872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0"/>
                  </a:lnTo>
                  <a:lnTo>
                    <a:pt x="17075" y="54660"/>
                  </a:lnTo>
                  <a:lnTo>
                    <a:pt x="2703" y="111128"/>
                  </a:lnTo>
                  <a:lnTo>
                    <a:pt x="0" y="155587"/>
                  </a:lnTo>
                  <a:lnTo>
                    <a:pt x="640" y="178980"/>
                  </a:lnTo>
                  <a:lnTo>
                    <a:pt x="5765" y="221019"/>
                  </a:lnTo>
                  <a:lnTo>
                    <a:pt x="16337" y="257849"/>
                  </a:lnTo>
                  <a:lnTo>
                    <a:pt x="34353" y="296186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603" y="298679"/>
                  </a:lnTo>
                  <a:lnTo>
                    <a:pt x="77236" y="281670"/>
                  </a:lnTo>
                  <a:lnTo>
                    <a:pt x="53951" y="228797"/>
                  </a:lnTo>
                  <a:lnTo>
                    <a:pt x="46126" y="182445"/>
                  </a:lnTo>
                  <a:lnTo>
                    <a:pt x="45148" y="156883"/>
                  </a:lnTo>
                  <a:lnTo>
                    <a:pt x="46029" y="133211"/>
                  </a:lnTo>
                  <a:lnTo>
                    <a:pt x="53083" y="89915"/>
                  </a:lnTo>
                  <a:lnTo>
                    <a:pt x="67226" y="51692"/>
                  </a:lnTo>
                  <a:lnTo>
                    <a:pt x="88629" y="16544"/>
                  </a:lnTo>
                  <a:lnTo>
                    <a:pt x="10206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04477" y="965911"/>
              <a:ext cx="156591" cy="24958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378962" y="97236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9604" y="972362"/>
              <a:ext cx="228460" cy="23717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902812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27412" y="972350"/>
              <a:ext cx="172834" cy="2371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40632" y="972362"/>
              <a:ext cx="153415" cy="23715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0529671" y="961872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3201" y="565950"/>
              <a:ext cx="140919" cy="23717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69202" y="559511"/>
              <a:ext cx="396697" cy="24958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583794" y="56596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3689" y="565950"/>
              <a:ext cx="373291" cy="237489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7356576" y="565962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4343" y="565950"/>
              <a:ext cx="93675" cy="237172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96252" y="244665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4" y="1737"/>
                  </a:lnTo>
                  <a:lnTo>
                    <a:pt x="539714" y="6866"/>
                  </a:lnTo>
                  <a:lnTo>
                    <a:pt x="494460" y="15266"/>
                  </a:lnTo>
                  <a:lnTo>
                    <a:pt x="450394" y="26813"/>
                  </a:lnTo>
                  <a:lnTo>
                    <a:pt x="407639" y="41385"/>
                  </a:lnTo>
                  <a:lnTo>
                    <a:pt x="366316" y="58861"/>
                  </a:lnTo>
                  <a:lnTo>
                    <a:pt x="326550" y="79116"/>
                  </a:lnTo>
                  <a:lnTo>
                    <a:pt x="288461" y="102029"/>
                  </a:lnTo>
                  <a:lnTo>
                    <a:pt x="252174" y="127478"/>
                  </a:lnTo>
                  <a:lnTo>
                    <a:pt x="217809" y="155339"/>
                  </a:lnTo>
                  <a:lnTo>
                    <a:pt x="185489" y="185491"/>
                  </a:lnTo>
                  <a:lnTo>
                    <a:pt x="155338" y="217811"/>
                  </a:lnTo>
                  <a:lnTo>
                    <a:pt x="127477" y="252176"/>
                  </a:lnTo>
                  <a:lnTo>
                    <a:pt x="102028" y="288465"/>
                  </a:lnTo>
                  <a:lnTo>
                    <a:pt x="79116" y="326554"/>
                  </a:lnTo>
                  <a:lnTo>
                    <a:pt x="58860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0" y="900292"/>
                  </a:lnTo>
                  <a:lnTo>
                    <a:pt x="79116" y="940058"/>
                  </a:lnTo>
                  <a:lnTo>
                    <a:pt x="102028" y="978147"/>
                  </a:lnTo>
                  <a:lnTo>
                    <a:pt x="127477" y="1014434"/>
                  </a:lnTo>
                  <a:lnTo>
                    <a:pt x="155338" y="1048799"/>
                  </a:lnTo>
                  <a:lnTo>
                    <a:pt x="185489" y="1081119"/>
                  </a:lnTo>
                  <a:lnTo>
                    <a:pt x="217809" y="1111270"/>
                  </a:lnTo>
                  <a:lnTo>
                    <a:pt x="252174" y="1139131"/>
                  </a:lnTo>
                  <a:lnTo>
                    <a:pt x="288461" y="1164580"/>
                  </a:lnTo>
                  <a:lnTo>
                    <a:pt x="326550" y="1187493"/>
                  </a:lnTo>
                  <a:lnTo>
                    <a:pt x="366316" y="1207748"/>
                  </a:lnTo>
                  <a:lnTo>
                    <a:pt x="407639" y="1225223"/>
                  </a:lnTo>
                  <a:lnTo>
                    <a:pt x="450394" y="1239795"/>
                  </a:lnTo>
                  <a:lnTo>
                    <a:pt x="494460" y="1251342"/>
                  </a:lnTo>
                  <a:lnTo>
                    <a:pt x="539714" y="1259742"/>
                  </a:lnTo>
                  <a:lnTo>
                    <a:pt x="586034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2"/>
                  </a:lnTo>
                  <a:lnTo>
                    <a:pt x="816207" y="1239795"/>
                  </a:lnTo>
                  <a:lnTo>
                    <a:pt x="858964" y="1225223"/>
                  </a:lnTo>
                  <a:lnTo>
                    <a:pt x="900287" y="1207748"/>
                  </a:lnTo>
                  <a:lnTo>
                    <a:pt x="940054" y="1187493"/>
                  </a:lnTo>
                  <a:lnTo>
                    <a:pt x="978143" y="1164580"/>
                  </a:lnTo>
                  <a:lnTo>
                    <a:pt x="1014432" y="1139131"/>
                  </a:lnTo>
                  <a:lnTo>
                    <a:pt x="1048797" y="1111270"/>
                  </a:lnTo>
                  <a:lnTo>
                    <a:pt x="1081117" y="1081119"/>
                  </a:lnTo>
                  <a:lnTo>
                    <a:pt x="1111269" y="1048799"/>
                  </a:lnTo>
                  <a:lnTo>
                    <a:pt x="1139130" y="1014434"/>
                  </a:lnTo>
                  <a:lnTo>
                    <a:pt x="1164579" y="978147"/>
                  </a:lnTo>
                  <a:lnTo>
                    <a:pt x="1187492" y="940058"/>
                  </a:lnTo>
                  <a:lnTo>
                    <a:pt x="1207748" y="900292"/>
                  </a:lnTo>
                  <a:lnTo>
                    <a:pt x="1225223" y="858970"/>
                  </a:lnTo>
                  <a:lnTo>
                    <a:pt x="1239795" y="816214"/>
                  </a:lnTo>
                  <a:lnTo>
                    <a:pt x="1251342" y="772148"/>
                  </a:lnTo>
                  <a:lnTo>
                    <a:pt x="1259742" y="726894"/>
                  </a:lnTo>
                  <a:lnTo>
                    <a:pt x="1264872" y="680574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188" y="177482"/>
              <a:ext cx="1650993" cy="148590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7481" y="375691"/>
              <a:ext cx="1007986" cy="100798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5123" y="159524"/>
              <a:ext cx="1473200" cy="147319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227137" y="191274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08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66" y="106108"/>
                  </a:lnTo>
                  <a:lnTo>
                    <a:pt x="103814" y="112503"/>
                  </a:lnTo>
                  <a:lnTo>
                    <a:pt x="151875" y="122942"/>
                  </a:lnTo>
                  <a:lnTo>
                    <a:pt x="198370" y="137248"/>
                  </a:lnTo>
                  <a:lnTo>
                    <a:pt x="243121" y="155239"/>
                  </a:lnTo>
                  <a:lnTo>
                    <a:pt x="285949" y="176738"/>
                  </a:lnTo>
                  <a:lnTo>
                    <a:pt x="326677" y="201566"/>
                  </a:lnTo>
                  <a:lnTo>
                    <a:pt x="365125" y="229543"/>
                  </a:lnTo>
                  <a:lnTo>
                    <a:pt x="401115" y="260490"/>
                  </a:lnTo>
                  <a:lnTo>
                    <a:pt x="434470" y="294229"/>
                  </a:lnTo>
                  <a:lnTo>
                    <a:pt x="465010" y="330580"/>
                  </a:lnTo>
                  <a:lnTo>
                    <a:pt x="547192" y="266966"/>
                  </a:lnTo>
                  <a:lnTo>
                    <a:pt x="516977" y="230531"/>
                  </a:lnTo>
                  <a:lnTo>
                    <a:pt x="484361" y="196278"/>
                  </a:lnTo>
                  <a:lnTo>
                    <a:pt x="449472" y="164336"/>
                  </a:lnTo>
                  <a:lnTo>
                    <a:pt x="412436" y="134831"/>
                  </a:lnTo>
                  <a:lnTo>
                    <a:pt x="373384" y="107892"/>
                  </a:lnTo>
                  <a:lnTo>
                    <a:pt x="332441" y="83645"/>
                  </a:lnTo>
                  <a:lnTo>
                    <a:pt x="289738" y="62217"/>
                  </a:lnTo>
                  <a:lnTo>
                    <a:pt x="245402" y="43737"/>
                  </a:lnTo>
                  <a:lnTo>
                    <a:pt x="199560" y="28331"/>
                  </a:lnTo>
                  <a:lnTo>
                    <a:pt x="152342" y="16127"/>
                  </a:lnTo>
                  <a:lnTo>
                    <a:pt x="103875" y="7252"/>
                  </a:lnTo>
                  <a:lnTo>
                    <a:pt x="54288" y="1834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692148" y="458241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67281" y="1036535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5" y="49314"/>
                  </a:lnTo>
                  <a:lnTo>
                    <a:pt x="287645" y="96572"/>
                  </a:lnTo>
                  <a:lnTo>
                    <a:pt x="263188" y="141554"/>
                  </a:lnTo>
                  <a:lnTo>
                    <a:pt x="235005" y="184039"/>
                  </a:lnTo>
                  <a:lnTo>
                    <a:pt x="203315" y="223805"/>
                  </a:lnTo>
                  <a:lnTo>
                    <a:pt x="168341" y="260634"/>
                  </a:lnTo>
                  <a:lnTo>
                    <a:pt x="130301" y="294303"/>
                  </a:lnTo>
                  <a:lnTo>
                    <a:pt x="89417" y="324594"/>
                  </a:lnTo>
                  <a:lnTo>
                    <a:pt x="45910" y="351284"/>
                  </a:lnTo>
                  <a:lnTo>
                    <a:pt x="0" y="374154"/>
                  </a:lnTo>
                  <a:lnTo>
                    <a:pt x="43294" y="468744"/>
                  </a:lnTo>
                  <a:lnTo>
                    <a:pt x="88402" y="446584"/>
                  </a:lnTo>
                  <a:lnTo>
                    <a:pt x="131577" y="421293"/>
                  </a:lnTo>
                  <a:lnTo>
                    <a:pt x="172670" y="393020"/>
                  </a:lnTo>
                  <a:lnTo>
                    <a:pt x="211534" y="361913"/>
                  </a:lnTo>
                  <a:lnTo>
                    <a:pt x="248019" y="328120"/>
                  </a:lnTo>
                  <a:lnTo>
                    <a:pt x="281978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38047" y="1404747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21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2" y="130104"/>
                  </a:lnTo>
                  <a:lnTo>
                    <a:pt x="140411" y="142940"/>
                  </a:lnTo>
                  <a:lnTo>
                    <a:pt x="190058" y="152280"/>
                  </a:lnTo>
                  <a:lnTo>
                    <a:pt x="240896" y="157985"/>
                  </a:lnTo>
                  <a:lnTo>
                    <a:pt x="292785" y="159918"/>
                  </a:lnTo>
                  <a:lnTo>
                    <a:pt x="342167" y="158168"/>
                  </a:lnTo>
                  <a:lnTo>
                    <a:pt x="390601" y="152999"/>
                  </a:lnTo>
                  <a:lnTo>
                    <a:pt x="437970" y="144530"/>
                  </a:lnTo>
                  <a:lnTo>
                    <a:pt x="484157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86" y="23519"/>
                  </a:lnTo>
                  <a:lnTo>
                    <a:pt x="439044" y="37475"/>
                  </a:lnTo>
                  <a:lnTo>
                    <a:pt x="391580" y="47647"/>
                  </a:lnTo>
                  <a:lnTo>
                    <a:pt x="342769" y="53870"/>
                  </a:lnTo>
                  <a:lnTo>
                    <a:pt x="292785" y="55981"/>
                  </a:lnTo>
                  <a:lnTo>
                    <a:pt x="239842" y="53609"/>
                  </a:lnTo>
                  <a:lnTo>
                    <a:pt x="188228" y="46627"/>
                  </a:lnTo>
                  <a:lnTo>
                    <a:pt x="138148" y="35232"/>
                  </a:lnTo>
                  <a:lnTo>
                    <a:pt x="89810" y="19623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69540" y="1035126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30" y="319428"/>
                  </a:lnTo>
                  <a:lnTo>
                    <a:pt x="286643" y="289165"/>
                  </a:lnTo>
                  <a:lnTo>
                    <a:pt x="250105" y="255730"/>
                  </a:lnTo>
                  <a:lnTo>
                    <a:pt x="216520" y="219328"/>
                  </a:lnTo>
                  <a:lnTo>
                    <a:pt x="186091" y="180166"/>
                  </a:lnTo>
                  <a:lnTo>
                    <a:pt x="159021" y="138447"/>
                  </a:lnTo>
                  <a:lnTo>
                    <a:pt x="135513" y="94376"/>
                  </a:lnTo>
                  <a:lnTo>
                    <a:pt x="115772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44147" y="481545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70058" y="191350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28" y="311593"/>
                  </a:lnTo>
                  <a:lnTo>
                    <a:pt x="148124" y="275163"/>
                  </a:lnTo>
                  <a:lnTo>
                    <a:pt x="184467" y="241674"/>
                  </a:lnTo>
                  <a:lnTo>
                    <a:pt x="223554" y="211329"/>
                  </a:lnTo>
                  <a:lnTo>
                    <a:pt x="265185" y="184328"/>
                  </a:lnTo>
                  <a:lnTo>
                    <a:pt x="309157" y="160877"/>
                  </a:lnTo>
                  <a:lnTo>
                    <a:pt x="355268" y="141176"/>
                  </a:lnTo>
                  <a:lnTo>
                    <a:pt x="403317" y="125429"/>
                  </a:lnTo>
                  <a:lnTo>
                    <a:pt x="453102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99310" y="1634210"/>
              <a:ext cx="2527300" cy="2527300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45512" y="1866442"/>
              <a:ext cx="2012530" cy="201251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045512" y="1866442"/>
              <a:ext cx="2012950" cy="2012950"/>
            </a:xfrm>
            <a:custGeom>
              <a:avLst/>
              <a:gdLst/>
              <a:ahLst/>
              <a:cxnLst/>
              <a:rect l="l" t="t" r="r" b="b"/>
              <a:pathLst>
                <a:path w="2012950" h="2012950">
                  <a:moveTo>
                    <a:pt x="2012530" y="1006259"/>
                  </a:moveTo>
                  <a:lnTo>
                    <a:pt x="2011370" y="1055014"/>
                  </a:lnTo>
                  <a:lnTo>
                    <a:pt x="2007924" y="1103170"/>
                  </a:lnTo>
                  <a:lnTo>
                    <a:pt x="2002245" y="1150674"/>
                  </a:lnTo>
                  <a:lnTo>
                    <a:pt x="1994386" y="1197474"/>
                  </a:lnTo>
                  <a:lnTo>
                    <a:pt x="1984399" y="1243517"/>
                  </a:lnTo>
                  <a:lnTo>
                    <a:pt x="1972338" y="1288750"/>
                  </a:lnTo>
                  <a:lnTo>
                    <a:pt x="1958255" y="1333121"/>
                  </a:lnTo>
                  <a:lnTo>
                    <a:pt x="1942202" y="1376576"/>
                  </a:lnTo>
                  <a:lnTo>
                    <a:pt x="1924232" y="1419064"/>
                  </a:lnTo>
                  <a:lnTo>
                    <a:pt x="1904399" y="1460531"/>
                  </a:lnTo>
                  <a:lnTo>
                    <a:pt x="1882754" y="1500925"/>
                  </a:lnTo>
                  <a:lnTo>
                    <a:pt x="1859351" y="1540192"/>
                  </a:lnTo>
                  <a:lnTo>
                    <a:pt x="1834242" y="1578281"/>
                  </a:lnTo>
                  <a:lnTo>
                    <a:pt x="1807480" y="1615138"/>
                  </a:lnTo>
                  <a:lnTo>
                    <a:pt x="1779118" y="1650712"/>
                  </a:lnTo>
                  <a:lnTo>
                    <a:pt x="1749208" y="1684948"/>
                  </a:lnTo>
                  <a:lnTo>
                    <a:pt x="1717803" y="1717795"/>
                  </a:lnTo>
                  <a:lnTo>
                    <a:pt x="1684956" y="1749200"/>
                  </a:lnTo>
                  <a:lnTo>
                    <a:pt x="1650719" y="1779109"/>
                  </a:lnTo>
                  <a:lnTo>
                    <a:pt x="1615146" y="1807471"/>
                  </a:lnTo>
                  <a:lnTo>
                    <a:pt x="1578288" y="1834233"/>
                  </a:lnTo>
                  <a:lnTo>
                    <a:pt x="1540199" y="1859342"/>
                  </a:lnTo>
                  <a:lnTo>
                    <a:pt x="1500932" y="1882744"/>
                  </a:lnTo>
                  <a:lnTo>
                    <a:pt x="1460538" y="1904388"/>
                  </a:lnTo>
                  <a:lnTo>
                    <a:pt x="1419071" y="1924222"/>
                  </a:lnTo>
                  <a:lnTo>
                    <a:pt x="1376584" y="1942191"/>
                  </a:lnTo>
                  <a:lnTo>
                    <a:pt x="1333129" y="1958243"/>
                  </a:lnTo>
                  <a:lnTo>
                    <a:pt x="1288758" y="1972326"/>
                  </a:lnTo>
                  <a:lnTo>
                    <a:pt x="1243526" y="1984387"/>
                  </a:lnTo>
                  <a:lnTo>
                    <a:pt x="1197483" y="1994374"/>
                  </a:lnTo>
                  <a:lnTo>
                    <a:pt x="1150684" y="2002233"/>
                  </a:lnTo>
                  <a:lnTo>
                    <a:pt x="1103180" y="2007911"/>
                  </a:lnTo>
                  <a:lnTo>
                    <a:pt x="1055025" y="2011357"/>
                  </a:lnTo>
                  <a:lnTo>
                    <a:pt x="1006271" y="2012518"/>
                  </a:lnTo>
                  <a:lnTo>
                    <a:pt x="957516" y="2011357"/>
                  </a:lnTo>
                  <a:lnTo>
                    <a:pt x="909360" y="2007911"/>
                  </a:lnTo>
                  <a:lnTo>
                    <a:pt x="861856" y="2002233"/>
                  </a:lnTo>
                  <a:lnTo>
                    <a:pt x="815055" y="1994374"/>
                  </a:lnTo>
                  <a:lnTo>
                    <a:pt x="769012" y="1984387"/>
                  </a:lnTo>
                  <a:lnTo>
                    <a:pt x="723779" y="1972326"/>
                  </a:lnTo>
                  <a:lnTo>
                    <a:pt x="679408" y="1958243"/>
                  </a:lnTo>
                  <a:lnTo>
                    <a:pt x="635952" y="1942191"/>
                  </a:lnTo>
                  <a:lnTo>
                    <a:pt x="593464" y="1924222"/>
                  </a:lnTo>
                  <a:lnTo>
                    <a:pt x="551996" y="1904388"/>
                  </a:lnTo>
                  <a:lnTo>
                    <a:pt x="511602" y="1882744"/>
                  </a:lnTo>
                  <a:lnTo>
                    <a:pt x="472334" y="1859342"/>
                  </a:lnTo>
                  <a:lnTo>
                    <a:pt x="434245" y="1834233"/>
                  </a:lnTo>
                  <a:lnTo>
                    <a:pt x="397387" y="1807471"/>
                  </a:lnTo>
                  <a:lnTo>
                    <a:pt x="361813" y="1779109"/>
                  </a:lnTo>
                  <a:lnTo>
                    <a:pt x="327576" y="1749200"/>
                  </a:lnTo>
                  <a:lnTo>
                    <a:pt x="294728" y="1717795"/>
                  </a:lnTo>
                  <a:lnTo>
                    <a:pt x="263323" y="1684948"/>
                  </a:lnTo>
                  <a:lnTo>
                    <a:pt x="233413" y="1650712"/>
                  </a:lnTo>
                  <a:lnTo>
                    <a:pt x="205050" y="1615138"/>
                  </a:lnTo>
                  <a:lnTo>
                    <a:pt x="178288" y="1578281"/>
                  </a:lnTo>
                  <a:lnTo>
                    <a:pt x="153179" y="1540192"/>
                  </a:lnTo>
                  <a:lnTo>
                    <a:pt x="129776" y="1500925"/>
                  </a:lnTo>
                  <a:lnTo>
                    <a:pt x="108131" y="1460531"/>
                  </a:lnTo>
                  <a:lnTo>
                    <a:pt x="88298" y="1419064"/>
                  </a:lnTo>
                  <a:lnTo>
                    <a:pt x="70328" y="1376576"/>
                  </a:lnTo>
                  <a:lnTo>
                    <a:pt x="54276" y="1333121"/>
                  </a:lnTo>
                  <a:lnTo>
                    <a:pt x="40192" y="1288750"/>
                  </a:lnTo>
                  <a:lnTo>
                    <a:pt x="28131" y="1243517"/>
                  </a:lnTo>
                  <a:lnTo>
                    <a:pt x="18144" y="1197474"/>
                  </a:lnTo>
                  <a:lnTo>
                    <a:pt x="10285" y="1150674"/>
                  </a:lnTo>
                  <a:lnTo>
                    <a:pt x="4606" y="1103170"/>
                  </a:lnTo>
                  <a:lnTo>
                    <a:pt x="1160" y="1055014"/>
                  </a:lnTo>
                  <a:lnTo>
                    <a:pt x="0" y="1006259"/>
                  </a:lnTo>
                  <a:lnTo>
                    <a:pt x="1160" y="957505"/>
                  </a:lnTo>
                  <a:lnTo>
                    <a:pt x="4606" y="909349"/>
                  </a:lnTo>
                  <a:lnTo>
                    <a:pt x="10285" y="861846"/>
                  </a:lnTo>
                  <a:lnTo>
                    <a:pt x="18144" y="815047"/>
                  </a:lnTo>
                  <a:lnTo>
                    <a:pt x="28131" y="769004"/>
                  </a:lnTo>
                  <a:lnTo>
                    <a:pt x="40192" y="723772"/>
                  </a:lnTo>
                  <a:lnTo>
                    <a:pt x="54276" y="679401"/>
                  </a:lnTo>
                  <a:lnTo>
                    <a:pt x="70328" y="635946"/>
                  </a:lnTo>
                  <a:lnTo>
                    <a:pt x="88298" y="593459"/>
                  </a:lnTo>
                  <a:lnTo>
                    <a:pt x="108131" y="551992"/>
                  </a:lnTo>
                  <a:lnTo>
                    <a:pt x="129776" y="511598"/>
                  </a:lnTo>
                  <a:lnTo>
                    <a:pt x="153179" y="472331"/>
                  </a:lnTo>
                  <a:lnTo>
                    <a:pt x="178288" y="434242"/>
                  </a:lnTo>
                  <a:lnTo>
                    <a:pt x="205050" y="397384"/>
                  </a:lnTo>
                  <a:lnTo>
                    <a:pt x="233413" y="361811"/>
                  </a:lnTo>
                  <a:lnTo>
                    <a:pt x="263323" y="327574"/>
                  </a:lnTo>
                  <a:lnTo>
                    <a:pt x="294728" y="294727"/>
                  </a:lnTo>
                  <a:lnTo>
                    <a:pt x="327576" y="263322"/>
                  </a:lnTo>
                  <a:lnTo>
                    <a:pt x="361813" y="233412"/>
                  </a:lnTo>
                  <a:lnTo>
                    <a:pt x="397387" y="205050"/>
                  </a:lnTo>
                  <a:lnTo>
                    <a:pt x="434245" y="178288"/>
                  </a:lnTo>
                  <a:lnTo>
                    <a:pt x="472334" y="153179"/>
                  </a:lnTo>
                  <a:lnTo>
                    <a:pt x="511602" y="129776"/>
                  </a:lnTo>
                  <a:lnTo>
                    <a:pt x="551996" y="108131"/>
                  </a:lnTo>
                  <a:lnTo>
                    <a:pt x="593464" y="88298"/>
                  </a:lnTo>
                  <a:lnTo>
                    <a:pt x="635952" y="70328"/>
                  </a:lnTo>
                  <a:lnTo>
                    <a:pt x="679408" y="54275"/>
                  </a:lnTo>
                  <a:lnTo>
                    <a:pt x="723779" y="40192"/>
                  </a:lnTo>
                  <a:lnTo>
                    <a:pt x="769012" y="28131"/>
                  </a:lnTo>
                  <a:lnTo>
                    <a:pt x="815055" y="18144"/>
                  </a:lnTo>
                  <a:lnTo>
                    <a:pt x="861856" y="10285"/>
                  </a:lnTo>
                  <a:lnTo>
                    <a:pt x="909360" y="4606"/>
                  </a:lnTo>
                  <a:lnTo>
                    <a:pt x="957516" y="1160"/>
                  </a:lnTo>
                  <a:lnTo>
                    <a:pt x="1006271" y="0"/>
                  </a:lnTo>
                  <a:lnTo>
                    <a:pt x="1055025" y="1160"/>
                  </a:lnTo>
                  <a:lnTo>
                    <a:pt x="1103180" y="4606"/>
                  </a:lnTo>
                  <a:lnTo>
                    <a:pt x="1150684" y="10285"/>
                  </a:lnTo>
                  <a:lnTo>
                    <a:pt x="1197483" y="18144"/>
                  </a:lnTo>
                  <a:lnTo>
                    <a:pt x="1243526" y="28131"/>
                  </a:lnTo>
                  <a:lnTo>
                    <a:pt x="1288758" y="40192"/>
                  </a:lnTo>
                  <a:lnTo>
                    <a:pt x="1333129" y="54275"/>
                  </a:lnTo>
                  <a:lnTo>
                    <a:pt x="1376584" y="70328"/>
                  </a:lnTo>
                  <a:lnTo>
                    <a:pt x="1419071" y="88298"/>
                  </a:lnTo>
                  <a:lnTo>
                    <a:pt x="1460538" y="108131"/>
                  </a:lnTo>
                  <a:lnTo>
                    <a:pt x="1500932" y="129776"/>
                  </a:lnTo>
                  <a:lnTo>
                    <a:pt x="1540199" y="153179"/>
                  </a:lnTo>
                  <a:lnTo>
                    <a:pt x="1578288" y="178288"/>
                  </a:lnTo>
                  <a:lnTo>
                    <a:pt x="1615146" y="205050"/>
                  </a:lnTo>
                  <a:lnTo>
                    <a:pt x="1650719" y="233412"/>
                  </a:lnTo>
                  <a:lnTo>
                    <a:pt x="1684956" y="263322"/>
                  </a:lnTo>
                  <a:lnTo>
                    <a:pt x="1717803" y="294727"/>
                  </a:lnTo>
                  <a:lnTo>
                    <a:pt x="1749208" y="327574"/>
                  </a:lnTo>
                  <a:lnTo>
                    <a:pt x="1779118" y="361811"/>
                  </a:lnTo>
                  <a:lnTo>
                    <a:pt x="1807480" y="397384"/>
                  </a:lnTo>
                  <a:lnTo>
                    <a:pt x="1834242" y="434242"/>
                  </a:lnTo>
                  <a:lnTo>
                    <a:pt x="1859351" y="472331"/>
                  </a:lnTo>
                  <a:lnTo>
                    <a:pt x="1882754" y="511598"/>
                  </a:lnTo>
                  <a:lnTo>
                    <a:pt x="1904399" y="551992"/>
                  </a:lnTo>
                  <a:lnTo>
                    <a:pt x="1924232" y="593459"/>
                  </a:lnTo>
                  <a:lnTo>
                    <a:pt x="1942202" y="635946"/>
                  </a:lnTo>
                  <a:lnTo>
                    <a:pt x="1958255" y="679401"/>
                  </a:lnTo>
                  <a:lnTo>
                    <a:pt x="1972338" y="723772"/>
                  </a:lnTo>
                  <a:lnTo>
                    <a:pt x="1984399" y="769004"/>
                  </a:lnTo>
                  <a:lnTo>
                    <a:pt x="1994386" y="815047"/>
                  </a:lnTo>
                  <a:lnTo>
                    <a:pt x="2002245" y="861846"/>
                  </a:lnTo>
                  <a:lnTo>
                    <a:pt x="2007924" y="909349"/>
                  </a:lnTo>
                  <a:lnTo>
                    <a:pt x="2011370" y="957505"/>
                  </a:lnTo>
                  <a:lnTo>
                    <a:pt x="2012530" y="100625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264498" y="2506852"/>
              <a:ext cx="1515745" cy="745490"/>
            </a:xfrm>
            <a:custGeom>
              <a:avLst/>
              <a:gdLst/>
              <a:ahLst/>
              <a:cxnLst/>
              <a:rect l="l" t="t" r="r" b="b"/>
              <a:pathLst>
                <a:path w="1515745" h="745489">
                  <a:moveTo>
                    <a:pt x="184035" y="624624"/>
                  </a:moveTo>
                  <a:lnTo>
                    <a:pt x="180975" y="600227"/>
                  </a:lnTo>
                  <a:lnTo>
                    <a:pt x="171805" y="579678"/>
                  </a:lnTo>
                  <a:lnTo>
                    <a:pt x="156527" y="562991"/>
                  </a:lnTo>
                  <a:lnTo>
                    <a:pt x="135153" y="550164"/>
                  </a:lnTo>
                  <a:lnTo>
                    <a:pt x="145910" y="542315"/>
                  </a:lnTo>
                  <a:lnTo>
                    <a:pt x="168135" y="505637"/>
                  </a:lnTo>
                  <a:lnTo>
                    <a:pt x="169443" y="490855"/>
                  </a:lnTo>
                  <a:lnTo>
                    <a:pt x="167982" y="474853"/>
                  </a:lnTo>
                  <a:lnTo>
                    <a:pt x="146202" y="437222"/>
                  </a:lnTo>
                  <a:lnTo>
                    <a:pt x="105181" y="418579"/>
                  </a:lnTo>
                  <a:lnTo>
                    <a:pt x="88785" y="417334"/>
                  </a:lnTo>
                  <a:lnTo>
                    <a:pt x="81495" y="417614"/>
                  </a:lnTo>
                  <a:lnTo>
                    <a:pt x="38684" y="430809"/>
                  </a:lnTo>
                  <a:lnTo>
                    <a:pt x="15532" y="448970"/>
                  </a:lnTo>
                  <a:lnTo>
                    <a:pt x="46799" y="483831"/>
                  </a:lnTo>
                  <a:lnTo>
                    <a:pt x="56146" y="476135"/>
                  </a:lnTo>
                  <a:lnTo>
                    <a:pt x="65379" y="470636"/>
                  </a:lnTo>
                  <a:lnTo>
                    <a:pt x="74485" y="467334"/>
                  </a:lnTo>
                  <a:lnTo>
                    <a:pt x="83489" y="466229"/>
                  </a:lnTo>
                  <a:lnTo>
                    <a:pt x="90627" y="466775"/>
                  </a:lnTo>
                  <a:lnTo>
                    <a:pt x="116763" y="488645"/>
                  </a:lnTo>
                  <a:lnTo>
                    <a:pt x="116763" y="498614"/>
                  </a:lnTo>
                  <a:lnTo>
                    <a:pt x="92430" y="531825"/>
                  </a:lnTo>
                  <a:lnTo>
                    <a:pt x="73939" y="534238"/>
                  </a:lnTo>
                  <a:lnTo>
                    <a:pt x="62572" y="534238"/>
                  </a:lnTo>
                  <a:lnTo>
                    <a:pt x="62572" y="581609"/>
                  </a:lnTo>
                  <a:lnTo>
                    <a:pt x="73939" y="581609"/>
                  </a:lnTo>
                  <a:lnTo>
                    <a:pt x="90144" y="582320"/>
                  </a:lnTo>
                  <a:lnTo>
                    <a:pt x="125577" y="599046"/>
                  </a:lnTo>
                  <a:lnTo>
                    <a:pt x="131927" y="621601"/>
                  </a:lnTo>
                  <a:lnTo>
                    <a:pt x="131203" y="629983"/>
                  </a:lnTo>
                  <a:lnTo>
                    <a:pt x="98882" y="659777"/>
                  </a:lnTo>
                  <a:lnTo>
                    <a:pt x="89941" y="660438"/>
                  </a:lnTo>
                  <a:lnTo>
                    <a:pt x="76238" y="658609"/>
                  </a:lnTo>
                  <a:lnTo>
                    <a:pt x="63436" y="653097"/>
                  </a:lnTo>
                  <a:lnTo>
                    <a:pt x="51536" y="643915"/>
                  </a:lnTo>
                  <a:lnTo>
                    <a:pt x="40551" y="631063"/>
                  </a:lnTo>
                  <a:lnTo>
                    <a:pt x="0" y="660819"/>
                  </a:lnTo>
                  <a:lnTo>
                    <a:pt x="34099" y="695236"/>
                  </a:lnTo>
                  <a:lnTo>
                    <a:pt x="78295" y="710069"/>
                  </a:lnTo>
                  <a:lnTo>
                    <a:pt x="90881" y="710653"/>
                  </a:lnTo>
                  <a:lnTo>
                    <a:pt x="110439" y="709180"/>
                  </a:lnTo>
                  <a:lnTo>
                    <a:pt x="157949" y="687057"/>
                  </a:lnTo>
                  <a:lnTo>
                    <a:pt x="182397" y="643102"/>
                  </a:lnTo>
                  <a:lnTo>
                    <a:pt x="184035" y="624624"/>
                  </a:lnTo>
                  <a:close/>
                </a:path>
                <a:path w="1515745" h="745489">
                  <a:moveTo>
                    <a:pt x="499516" y="653808"/>
                  </a:moveTo>
                  <a:lnTo>
                    <a:pt x="468490" y="653808"/>
                  </a:lnTo>
                  <a:lnTo>
                    <a:pt x="413346" y="513054"/>
                  </a:lnTo>
                  <a:lnTo>
                    <a:pt x="413346" y="653808"/>
                  </a:lnTo>
                  <a:lnTo>
                    <a:pt x="291414" y="653808"/>
                  </a:lnTo>
                  <a:lnTo>
                    <a:pt x="352475" y="498843"/>
                  </a:lnTo>
                  <a:lnTo>
                    <a:pt x="413346" y="653808"/>
                  </a:lnTo>
                  <a:lnTo>
                    <a:pt x="413346" y="513054"/>
                  </a:lnTo>
                  <a:lnTo>
                    <a:pt x="407784" y="498843"/>
                  </a:lnTo>
                  <a:lnTo>
                    <a:pt x="378841" y="424916"/>
                  </a:lnTo>
                  <a:lnTo>
                    <a:pt x="325221" y="424916"/>
                  </a:lnTo>
                  <a:lnTo>
                    <a:pt x="235902" y="653808"/>
                  </a:lnTo>
                  <a:lnTo>
                    <a:pt x="205066" y="653808"/>
                  </a:lnTo>
                  <a:lnTo>
                    <a:pt x="205066" y="745324"/>
                  </a:lnTo>
                  <a:lnTo>
                    <a:pt x="256413" y="745324"/>
                  </a:lnTo>
                  <a:lnTo>
                    <a:pt x="256413" y="703643"/>
                  </a:lnTo>
                  <a:lnTo>
                    <a:pt x="448170" y="703643"/>
                  </a:lnTo>
                  <a:lnTo>
                    <a:pt x="448170" y="745324"/>
                  </a:lnTo>
                  <a:lnTo>
                    <a:pt x="499516" y="745324"/>
                  </a:lnTo>
                  <a:lnTo>
                    <a:pt x="499516" y="703643"/>
                  </a:lnTo>
                  <a:lnTo>
                    <a:pt x="499516" y="653808"/>
                  </a:lnTo>
                  <a:close/>
                </a:path>
                <a:path w="1515745" h="745489">
                  <a:moveTo>
                    <a:pt x="613016" y="204444"/>
                  </a:moveTo>
                  <a:lnTo>
                    <a:pt x="612279" y="192633"/>
                  </a:lnTo>
                  <a:lnTo>
                    <a:pt x="610069" y="181635"/>
                  </a:lnTo>
                  <a:lnTo>
                    <a:pt x="606399" y="171462"/>
                  </a:lnTo>
                  <a:lnTo>
                    <a:pt x="602145" y="163703"/>
                  </a:lnTo>
                  <a:lnTo>
                    <a:pt x="601268" y="162090"/>
                  </a:lnTo>
                  <a:lnTo>
                    <a:pt x="594537" y="153517"/>
                  </a:lnTo>
                  <a:lnTo>
                    <a:pt x="586105" y="145681"/>
                  </a:lnTo>
                  <a:lnTo>
                    <a:pt x="575957" y="138595"/>
                  </a:lnTo>
                  <a:lnTo>
                    <a:pt x="564121" y="132245"/>
                  </a:lnTo>
                  <a:lnTo>
                    <a:pt x="571169" y="126466"/>
                  </a:lnTo>
                  <a:lnTo>
                    <a:pt x="577164" y="120484"/>
                  </a:lnTo>
                  <a:lnTo>
                    <a:pt x="580478" y="116332"/>
                  </a:lnTo>
                  <a:lnTo>
                    <a:pt x="582104" y="114300"/>
                  </a:lnTo>
                  <a:lnTo>
                    <a:pt x="592734" y="79006"/>
                  </a:lnTo>
                  <a:lnTo>
                    <a:pt x="591807" y="67195"/>
                  </a:lnTo>
                  <a:lnTo>
                    <a:pt x="569887" y="28270"/>
                  </a:lnTo>
                  <a:lnTo>
                    <a:pt x="560908" y="21653"/>
                  </a:lnTo>
                  <a:lnTo>
                    <a:pt x="560908" y="202552"/>
                  </a:lnTo>
                  <a:lnTo>
                    <a:pt x="560184" y="210032"/>
                  </a:lnTo>
                  <a:lnTo>
                    <a:pt x="520026" y="234619"/>
                  </a:lnTo>
                  <a:lnTo>
                    <a:pt x="504850" y="235140"/>
                  </a:lnTo>
                  <a:lnTo>
                    <a:pt x="491553" y="235140"/>
                  </a:lnTo>
                  <a:lnTo>
                    <a:pt x="491553" y="163703"/>
                  </a:lnTo>
                  <a:lnTo>
                    <a:pt x="502577" y="163703"/>
                  </a:lnTo>
                  <a:lnTo>
                    <a:pt x="547408" y="174117"/>
                  </a:lnTo>
                  <a:lnTo>
                    <a:pt x="560908" y="202552"/>
                  </a:lnTo>
                  <a:lnTo>
                    <a:pt x="560908" y="21653"/>
                  </a:lnTo>
                  <a:lnTo>
                    <a:pt x="560565" y="21399"/>
                  </a:lnTo>
                  <a:lnTo>
                    <a:pt x="549973" y="15963"/>
                  </a:lnTo>
                  <a:lnTo>
                    <a:pt x="541388" y="13055"/>
                  </a:lnTo>
                  <a:lnTo>
                    <a:pt x="541388" y="77292"/>
                  </a:lnTo>
                  <a:lnTo>
                    <a:pt x="541388" y="95364"/>
                  </a:lnTo>
                  <a:lnTo>
                    <a:pt x="503161" y="116332"/>
                  </a:lnTo>
                  <a:lnTo>
                    <a:pt x="491553" y="116332"/>
                  </a:lnTo>
                  <a:lnTo>
                    <a:pt x="491553" y="57594"/>
                  </a:lnTo>
                  <a:lnTo>
                    <a:pt x="505256" y="57594"/>
                  </a:lnTo>
                  <a:lnTo>
                    <a:pt x="541388" y="77292"/>
                  </a:lnTo>
                  <a:lnTo>
                    <a:pt x="541388" y="13055"/>
                  </a:lnTo>
                  <a:lnTo>
                    <a:pt x="500100" y="7315"/>
                  </a:lnTo>
                  <a:lnTo>
                    <a:pt x="482320" y="6997"/>
                  </a:lnTo>
                  <a:lnTo>
                    <a:pt x="438492" y="6997"/>
                  </a:lnTo>
                  <a:lnTo>
                    <a:pt x="438492" y="285724"/>
                  </a:lnTo>
                  <a:lnTo>
                    <a:pt x="516648" y="285724"/>
                  </a:lnTo>
                  <a:lnTo>
                    <a:pt x="559079" y="280352"/>
                  </a:lnTo>
                  <a:lnTo>
                    <a:pt x="594360" y="256324"/>
                  </a:lnTo>
                  <a:lnTo>
                    <a:pt x="612254" y="215938"/>
                  </a:lnTo>
                  <a:lnTo>
                    <a:pt x="613016" y="204444"/>
                  </a:lnTo>
                  <a:close/>
                </a:path>
                <a:path w="1515745" h="745489">
                  <a:moveTo>
                    <a:pt x="779868" y="703643"/>
                  </a:moveTo>
                  <a:lnTo>
                    <a:pt x="757770" y="646226"/>
                  </a:lnTo>
                  <a:lnTo>
                    <a:pt x="737882" y="594499"/>
                  </a:lnTo>
                  <a:lnTo>
                    <a:pt x="701065" y="498805"/>
                  </a:lnTo>
                  <a:lnTo>
                    <a:pt x="683260" y="452501"/>
                  </a:lnTo>
                  <a:lnTo>
                    <a:pt x="683260" y="594499"/>
                  </a:lnTo>
                  <a:lnTo>
                    <a:pt x="608685" y="594499"/>
                  </a:lnTo>
                  <a:lnTo>
                    <a:pt x="646087" y="498805"/>
                  </a:lnTo>
                  <a:lnTo>
                    <a:pt x="683260" y="594499"/>
                  </a:lnTo>
                  <a:lnTo>
                    <a:pt x="683260" y="452501"/>
                  </a:lnTo>
                  <a:lnTo>
                    <a:pt x="672655" y="424916"/>
                  </a:lnTo>
                  <a:lnTo>
                    <a:pt x="618845" y="424916"/>
                  </a:lnTo>
                  <a:lnTo>
                    <a:pt x="511365" y="703643"/>
                  </a:lnTo>
                  <a:lnTo>
                    <a:pt x="566496" y="703643"/>
                  </a:lnTo>
                  <a:lnTo>
                    <a:pt x="589178" y="646226"/>
                  </a:lnTo>
                  <a:lnTo>
                    <a:pt x="702919" y="646226"/>
                  </a:lnTo>
                  <a:lnTo>
                    <a:pt x="724725" y="703643"/>
                  </a:lnTo>
                  <a:lnTo>
                    <a:pt x="779868" y="703643"/>
                  </a:lnTo>
                  <a:close/>
                </a:path>
                <a:path w="1515745" h="745489">
                  <a:moveTo>
                    <a:pt x="919784" y="55994"/>
                  </a:moveTo>
                  <a:lnTo>
                    <a:pt x="880148" y="22618"/>
                  </a:lnTo>
                  <a:lnTo>
                    <a:pt x="832167" y="3644"/>
                  </a:lnTo>
                  <a:lnTo>
                    <a:pt x="798334" y="0"/>
                  </a:lnTo>
                  <a:lnTo>
                    <a:pt x="778383" y="1231"/>
                  </a:lnTo>
                  <a:lnTo>
                    <a:pt x="740537" y="11087"/>
                  </a:lnTo>
                  <a:lnTo>
                    <a:pt x="706069" y="30353"/>
                  </a:lnTo>
                  <a:lnTo>
                    <a:pt x="668629" y="71805"/>
                  </a:lnTo>
                  <a:lnTo>
                    <a:pt x="650938" y="125641"/>
                  </a:lnTo>
                  <a:lnTo>
                    <a:pt x="649770" y="145897"/>
                  </a:lnTo>
                  <a:lnTo>
                    <a:pt x="652348" y="176669"/>
                  </a:lnTo>
                  <a:lnTo>
                    <a:pt x="673049" y="229476"/>
                  </a:lnTo>
                  <a:lnTo>
                    <a:pt x="713333" y="269570"/>
                  </a:lnTo>
                  <a:lnTo>
                    <a:pt x="766546" y="290182"/>
                  </a:lnTo>
                  <a:lnTo>
                    <a:pt x="797572" y="292747"/>
                  </a:lnTo>
                  <a:lnTo>
                    <a:pt x="814705" y="292023"/>
                  </a:lnTo>
                  <a:lnTo>
                    <a:pt x="860285" y="281089"/>
                  </a:lnTo>
                  <a:lnTo>
                    <a:pt x="903414" y="253212"/>
                  </a:lnTo>
                  <a:lnTo>
                    <a:pt x="882688" y="201764"/>
                  </a:lnTo>
                  <a:lnTo>
                    <a:pt x="871461" y="212267"/>
                  </a:lnTo>
                  <a:lnTo>
                    <a:pt x="860717" y="220992"/>
                  </a:lnTo>
                  <a:lnTo>
                    <a:pt x="820534" y="239623"/>
                  </a:lnTo>
                  <a:lnTo>
                    <a:pt x="798436" y="241769"/>
                  </a:lnTo>
                  <a:lnTo>
                    <a:pt x="785202" y="241007"/>
                  </a:lnTo>
                  <a:lnTo>
                    <a:pt x="738759" y="222707"/>
                  </a:lnTo>
                  <a:lnTo>
                    <a:pt x="709637" y="184302"/>
                  </a:lnTo>
                  <a:lnTo>
                    <a:pt x="702830" y="145986"/>
                  </a:lnTo>
                  <a:lnTo>
                    <a:pt x="704532" y="126771"/>
                  </a:lnTo>
                  <a:lnTo>
                    <a:pt x="730186" y="78651"/>
                  </a:lnTo>
                  <a:lnTo>
                    <a:pt x="778294" y="53060"/>
                  </a:lnTo>
                  <a:lnTo>
                    <a:pt x="797483" y="51346"/>
                  </a:lnTo>
                  <a:lnTo>
                    <a:pt x="820547" y="53860"/>
                  </a:lnTo>
                  <a:lnTo>
                    <a:pt x="842441" y="61353"/>
                  </a:lnTo>
                  <a:lnTo>
                    <a:pt x="863155" y="73863"/>
                  </a:lnTo>
                  <a:lnTo>
                    <a:pt x="882688" y="91363"/>
                  </a:lnTo>
                  <a:lnTo>
                    <a:pt x="919784" y="55994"/>
                  </a:lnTo>
                  <a:close/>
                </a:path>
                <a:path w="1515745" h="745489">
                  <a:moveTo>
                    <a:pt x="1021168" y="424916"/>
                  </a:moveTo>
                  <a:lnTo>
                    <a:pt x="967549" y="424916"/>
                  </a:lnTo>
                  <a:lnTo>
                    <a:pt x="967549" y="530326"/>
                  </a:lnTo>
                  <a:lnTo>
                    <a:pt x="874509" y="530326"/>
                  </a:lnTo>
                  <a:lnTo>
                    <a:pt x="874509" y="424916"/>
                  </a:lnTo>
                  <a:lnTo>
                    <a:pt x="820699" y="424916"/>
                  </a:lnTo>
                  <a:lnTo>
                    <a:pt x="820699" y="530326"/>
                  </a:lnTo>
                  <a:lnTo>
                    <a:pt x="820699" y="581126"/>
                  </a:lnTo>
                  <a:lnTo>
                    <a:pt x="820699" y="703046"/>
                  </a:lnTo>
                  <a:lnTo>
                    <a:pt x="874509" y="703046"/>
                  </a:lnTo>
                  <a:lnTo>
                    <a:pt x="874509" y="581126"/>
                  </a:lnTo>
                  <a:lnTo>
                    <a:pt x="967549" y="581126"/>
                  </a:lnTo>
                  <a:lnTo>
                    <a:pt x="967549" y="703046"/>
                  </a:lnTo>
                  <a:lnTo>
                    <a:pt x="1021168" y="703046"/>
                  </a:lnTo>
                  <a:lnTo>
                    <a:pt x="1021168" y="581126"/>
                  </a:lnTo>
                  <a:lnTo>
                    <a:pt x="1021168" y="530326"/>
                  </a:lnTo>
                  <a:lnTo>
                    <a:pt x="1021168" y="424916"/>
                  </a:lnTo>
                  <a:close/>
                </a:path>
                <a:path w="1515745" h="745489">
                  <a:moveTo>
                    <a:pt x="1118565" y="6997"/>
                  </a:moveTo>
                  <a:lnTo>
                    <a:pt x="966406" y="6997"/>
                  </a:lnTo>
                  <a:lnTo>
                    <a:pt x="966406" y="59067"/>
                  </a:lnTo>
                  <a:lnTo>
                    <a:pt x="966406" y="109867"/>
                  </a:lnTo>
                  <a:lnTo>
                    <a:pt x="966406" y="160667"/>
                  </a:lnTo>
                  <a:lnTo>
                    <a:pt x="966406" y="233057"/>
                  </a:lnTo>
                  <a:lnTo>
                    <a:pt x="966406" y="285127"/>
                  </a:lnTo>
                  <a:lnTo>
                    <a:pt x="1118565" y="285127"/>
                  </a:lnTo>
                  <a:lnTo>
                    <a:pt x="1118565" y="233057"/>
                  </a:lnTo>
                  <a:lnTo>
                    <a:pt x="1019086" y="233057"/>
                  </a:lnTo>
                  <a:lnTo>
                    <a:pt x="1019086" y="160667"/>
                  </a:lnTo>
                  <a:lnTo>
                    <a:pt x="1118565" y="160667"/>
                  </a:lnTo>
                  <a:lnTo>
                    <a:pt x="1118565" y="109867"/>
                  </a:lnTo>
                  <a:lnTo>
                    <a:pt x="1019086" y="109867"/>
                  </a:lnTo>
                  <a:lnTo>
                    <a:pt x="1019086" y="59067"/>
                  </a:lnTo>
                  <a:lnTo>
                    <a:pt x="1118565" y="59067"/>
                  </a:lnTo>
                  <a:lnTo>
                    <a:pt x="1118565" y="6997"/>
                  </a:lnTo>
                  <a:close/>
                </a:path>
                <a:path w="1515745" h="745489">
                  <a:moveTo>
                    <a:pt x="1287780" y="424916"/>
                  </a:moveTo>
                  <a:lnTo>
                    <a:pt x="1243063" y="424916"/>
                  </a:lnTo>
                  <a:lnTo>
                    <a:pt x="1137716" y="605104"/>
                  </a:lnTo>
                  <a:lnTo>
                    <a:pt x="1137716" y="424916"/>
                  </a:lnTo>
                  <a:lnTo>
                    <a:pt x="1084656" y="424916"/>
                  </a:lnTo>
                  <a:lnTo>
                    <a:pt x="1084656" y="703643"/>
                  </a:lnTo>
                  <a:lnTo>
                    <a:pt x="1130782" y="703643"/>
                  </a:lnTo>
                  <a:lnTo>
                    <a:pt x="1234719" y="529132"/>
                  </a:lnTo>
                  <a:lnTo>
                    <a:pt x="1234719" y="703643"/>
                  </a:lnTo>
                  <a:lnTo>
                    <a:pt x="1287780" y="703643"/>
                  </a:lnTo>
                  <a:lnTo>
                    <a:pt x="1287780" y="424916"/>
                  </a:lnTo>
                  <a:close/>
                </a:path>
                <a:path w="1515745" h="745489">
                  <a:moveTo>
                    <a:pt x="1515529" y="424916"/>
                  </a:moveTo>
                  <a:lnTo>
                    <a:pt x="1462468" y="424916"/>
                  </a:lnTo>
                  <a:lnTo>
                    <a:pt x="1462468" y="476834"/>
                  </a:lnTo>
                  <a:lnTo>
                    <a:pt x="1462468" y="539737"/>
                  </a:lnTo>
                  <a:lnTo>
                    <a:pt x="1445844" y="539737"/>
                  </a:lnTo>
                  <a:lnTo>
                    <a:pt x="1434579" y="539318"/>
                  </a:lnTo>
                  <a:lnTo>
                    <a:pt x="1400429" y="516826"/>
                  </a:lnTo>
                  <a:lnTo>
                    <a:pt x="1399755" y="501154"/>
                  </a:lnTo>
                  <a:lnTo>
                    <a:pt x="1401572" y="494677"/>
                  </a:lnTo>
                  <a:lnTo>
                    <a:pt x="1438694" y="476986"/>
                  </a:lnTo>
                  <a:lnTo>
                    <a:pt x="1447927" y="476834"/>
                  </a:lnTo>
                  <a:lnTo>
                    <a:pt x="1462468" y="476834"/>
                  </a:lnTo>
                  <a:lnTo>
                    <a:pt x="1462468" y="424916"/>
                  </a:lnTo>
                  <a:lnTo>
                    <a:pt x="1459306" y="424916"/>
                  </a:lnTo>
                  <a:lnTo>
                    <a:pt x="1418958" y="426593"/>
                  </a:lnTo>
                  <a:lnTo>
                    <a:pt x="1377251" y="439178"/>
                  </a:lnTo>
                  <a:lnTo>
                    <a:pt x="1349248" y="474002"/>
                  </a:lnTo>
                  <a:lnTo>
                    <a:pt x="1343469" y="509638"/>
                  </a:lnTo>
                  <a:lnTo>
                    <a:pt x="1346885" y="535749"/>
                  </a:lnTo>
                  <a:lnTo>
                    <a:pt x="1357172" y="556653"/>
                  </a:lnTo>
                  <a:lnTo>
                    <a:pt x="1374317" y="572338"/>
                  </a:lnTo>
                  <a:lnTo>
                    <a:pt x="1398320" y="582803"/>
                  </a:lnTo>
                  <a:lnTo>
                    <a:pt x="1335227" y="703643"/>
                  </a:lnTo>
                  <a:lnTo>
                    <a:pt x="1393190" y="703643"/>
                  </a:lnTo>
                  <a:lnTo>
                    <a:pt x="1449209" y="591464"/>
                  </a:lnTo>
                  <a:lnTo>
                    <a:pt x="1462468" y="591464"/>
                  </a:lnTo>
                  <a:lnTo>
                    <a:pt x="1462468" y="703643"/>
                  </a:lnTo>
                  <a:lnTo>
                    <a:pt x="1515529" y="703643"/>
                  </a:lnTo>
                  <a:lnTo>
                    <a:pt x="1515529" y="591464"/>
                  </a:lnTo>
                  <a:lnTo>
                    <a:pt x="1515529" y="539737"/>
                  </a:lnTo>
                  <a:lnTo>
                    <a:pt x="1515529" y="476834"/>
                  </a:lnTo>
                  <a:lnTo>
                    <a:pt x="1515529" y="424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64164" y="2592679"/>
              <a:ext cx="726224" cy="726224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4264164" y="2592666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39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7" y="722921"/>
                  </a:lnTo>
                  <a:lnTo>
                    <a:pt x="266591" y="713265"/>
                  </a:lnTo>
                  <a:lnTo>
                    <a:pt x="221781" y="697701"/>
                  </a:lnTo>
                  <a:lnTo>
                    <a:pt x="179850" y="676660"/>
                  </a:lnTo>
                  <a:lnTo>
                    <a:pt x="141232" y="650576"/>
                  </a:lnTo>
                  <a:lnTo>
                    <a:pt x="106359" y="619882"/>
                  </a:lnTo>
                  <a:lnTo>
                    <a:pt x="75663" y="585009"/>
                  </a:lnTo>
                  <a:lnTo>
                    <a:pt x="49578" y="546391"/>
                  </a:lnTo>
                  <a:lnTo>
                    <a:pt x="28537" y="504460"/>
                  </a:lnTo>
                  <a:lnTo>
                    <a:pt x="12971" y="459649"/>
                  </a:lnTo>
                  <a:lnTo>
                    <a:pt x="3315" y="412391"/>
                  </a:lnTo>
                  <a:lnTo>
                    <a:pt x="0" y="363118"/>
                  </a:lnTo>
                  <a:lnTo>
                    <a:pt x="3315" y="313847"/>
                  </a:lnTo>
                  <a:lnTo>
                    <a:pt x="12971" y="266591"/>
                  </a:lnTo>
                  <a:lnTo>
                    <a:pt x="28537" y="221781"/>
                  </a:lnTo>
                  <a:lnTo>
                    <a:pt x="49578" y="179850"/>
                  </a:lnTo>
                  <a:lnTo>
                    <a:pt x="75663" y="141232"/>
                  </a:lnTo>
                  <a:lnTo>
                    <a:pt x="106359" y="106359"/>
                  </a:lnTo>
                  <a:lnTo>
                    <a:pt x="141232" y="75663"/>
                  </a:lnTo>
                  <a:lnTo>
                    <a:pt x="179850" y="49578"/>
                  </a:lnTo>
                  <a:lnTo>
                    <a:pt x="221781" y="28537"/>
                  </a:lnTo>
                  <a:lnTo>
                    <a:pt x="266591" y="12971"/>
                  </a:lnTo>
                  <a:lnTo>
                    <a:pt x="313847" y="3315"/>
                  </a:lnTo>
                  <a:lnTo>
                    <a:pt x="363118" y="0"/>
                  </a:lnTo>
                  <a:lnTo>
                    <a:pt x="412391" y="3315"/>
                  </a:lnTo>
                  <a:lnTo>
                    <a:pt x="459649" y="12971"/>
                  </a:lnTo>
                  <a:lnTo>
                    <a:pt x="504460" y="28537"/>
                  </a:lnTo>
                  <a:lnTo>
                    <a:pt x="546391" y="49578"/>
                  </a:lnTo>
                  <a:lnTo>
                    <a:pt x="585009" y="75663"/>
                  </a:lnTo>
                  <a:lnTo>
                    <a:pt x="619882" y="106359"/>
                  </a:lnTo>
                  <a:lnTo>
                    <a:pt x="650576" y="141232"/>
                  </a:lnTo>
                  <a:lnTo>
                    <a:pt x="676660" y="179850"/>
                  </a:lnTo>
                  <a:lnTo>
                    <a:pt x="697701" y="221781"/>
                  </a:lnTo>
                  <a:lnTo>
                    <a:pt x="713265" y="266591"/>
                  </a:lnTo>
                  <a:lnTo>
                    <a:pt x="722921" y="313847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463148" y="2834017"/>
              <a:ext cx="336550" cy="228600"/>
            </a:xfrm>
            <a:custGeom>
              <a:avLst/>
              <a:gdLst/>
              <a:ahLst/>
              <a:cxnLst/>
              <a:rect l="l" t="t" r="r" b="b"/>
              <a:pathLst>
                <a:path w="336550" h="228600">
                  <a:moveTo>
                    <a:pt x="336232" y="144399"/>
                  </a:moveTo>
                  <a:lnTo>
                    <a:pt x="0" y="144399"/>
                  </a:lnTo>
                  <a:lnTo>
                    <a:pt x="0" y="228536"/>
                  </a:lnTo>
                  <a:lnTo>
                    <a:pt x="336232" y="228536"/>
                  </a:lnTo>
                  <a:lnTo>
                    <a:pt x="336232" y="144399"/>
                  </a:lnTo>
                  <a:close/>
                </a:path>
                <a:path w="336550" h="228600">
                  <a:moveTo>
                    <a:pt x="336232" y="0"/>
                  </a:moveTo>
                  <a:lnTo>
                    <a:pt x="0" y="0"/>
                  </a:lnTo>
                  <a:lnTo>
                    <a:pt x="0" y="84137"/>
                  </a:lnTo>
                  <a:lnTo>
                    <a:pt x="336232" y="84137"/>
                  </a:lnTo>
                  <a:lnTo>
                    <a:pt x="336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23064" y="3875379"/>
              <a:ext cx="726236" cy="726224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5623064" y="3875366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39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7" y="722921"/>
                  </a:lnTo>
                  <a:lnTo>
                    <a:pt x="266591" y="713265"/>
                  </a:lnTo>
                  <a:lnTo>
                    <a:pt x="221781" y="697701"/>
                  </a:lnTo>
                  <a:lnTo>
                    <a:pt x="179850" y="676660"/>
                  </a:lnTo>
                  <a:lnTo>
                    <a:pt x="141232" y="650576"/>
                  </a:lnTo>
                  <a:lnTo>
                    <a:pt x="106359" y="619882"/>
                  </a:lnTo>
                  <a:lnTo>
                    <a:pt x="75663" y="585009"/>
                  </a:lnTo>
                  <a:lnTo>
                    <a:pt x="49578" y="546391"/>
                  </a:lnTo>
                  <a:lnTo>
                    <a:pt x="28537" y="504460"/>
                  </a:lnTo>
                  <a:lnTo>
                    <a:pt x="12971" y="459649"/>
                  </a:lnTo>
                  <a:lnTo>
                    <a:pt x="3315" y="412391"/>
                  </a:lnTo>
                  <a:lnTo>
                    <a:pt x="0" y="363118"/>
                  </a:lnTo>
                  <a:lnTo>
                    <a:pt x="3315" y="313847"/>
                  </a:lnTo>
                  <a:lnTo>
                    <a:pt x="12971" y="266591"/>
                  </a:lnTo>
                  <a:lnTo>
                    <a:pt x="28537" y="221781"/>
                  </a:lnTo>
                  <a:lnTo>
                    <a:pt x="49578" y="179850"/>
                  </a:lnTo>
                  <a:lnTo>
                    <a:pt x="75663" y="141232"/>
                  </a:lnTo>
                  <a:lnTo>
                    <a:pt x="106359" y="106359"/>
                  </a:lnTo>
                  <a:lnTo>
                    <a:pt x="141232" y="75663"/>
                  </a:lnTo>
                  <a:lnTo>
                    <a:pt x="179850" y="49578"/>
                  </a:lnTo>
                  <a:lnTo>
                    <a:pt x="221781" y="28537"/>
                  </a:lnTo>
                  <a:lnTo>
                    <a:pt x="266591" y="12971"/>
                  </a:lnTo>
                  <a:lnTo>
                    <a:pt x="313847" y="3315"/>
                  </a:lnTo>
                  <a:lnTo>
                    <a:pt x="363118" y="0"/>
                  </a:lnTo>
                  <a:lnTo>
                    <a:pt x="412391" y="3315"/>
                  </a:lnTo>
                  <a:lnTo>
                    <a:pt x="459649" y="12971"/>
                  </a:lnTo>
                  <a:lnTo>
                    <a:pt x="504460" y="28537"/>
                  </a:lnTo>
                  <a:lnTo>
                    <a:pt x="546391" y="49578"/>
                  </a:lnTo>
                  <a:lnTo>
                    <a:pt x="585009" y="75663"/>
                  </a:lnTo>
                  <a:lnTo>
                    <a:pt x="619882" y="106359"/>
                  </a:lnTo>
                  <a:lnTo>
                    <a:pt x="650576" y="141232"/>
                  </a:lnTo>
                  <a:lnTo>
                    <a:pt x="676660" y="179850"/>
                  </a:lnTo>
                  <a:lnTo>
                    <a:pt x="697701" y="221781"/>
                  </a:lnTo>
                  <a:lnTo>
                    <a:pt x="713265" y="266591"/>
                  </a:lnTo>
                  <a:lnTo>
                    <a:pt x="722921" y="313847"/>
                  </a:lnTo>
                  <a:lnTo>
                    <a:pt x="726236" y="363118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822048" y="4116717"/>
              <a:ext cx="336550" cy="228600"/>
            </a:xfrm>
            <a:custGeom>
              <a:avLst/>
              <a:gdLst/>
              <a:ahLst/>
              <a:cxnLst/>
              <a:rect l="l" t="t" r="r" b="b"/>
              <a:pathLst>
                <a:path w="336550" h="228600">
                  <a:moveTo>
                    <a:pt x="336232" y="144399"/>
                  </a:moveTo>
                  <a:lnTo>
                    <a:pt x="0" y="144399"/>
                  </a:lnTo>
                  <a:lnTo>
                    <a:pt x="0" y="228536"/>
                  </a:lnTo>
                  <a:lnTo>
                    <a:pt x="336232" y="228536"/>
                  </a:lnTo>
                  <a:lnTo>
                    <a:pt x="336232" y="144399"/>
                  </a:lnTo>
                  <a:close/>
                </a:path>
                <a:path w="336550" h="228600">
                  <a:moveTo>
                    <a:pt x="336232" y="0"/>
                  </a:moveTo>
                  <a:lnTo>
                    <a:pt x="0" y="0"/>
                  </a:lnTo>
                  <a:lnTo>
                    <a:pt x="0" y="84137"/>
                  </a:lnTo>
                  <a:lnTo>
                    <a:pt x="336232" y="84137"/>
                  </a:lnTo>
                  <a:lnTo>
                    <a:pt x="336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9739" y="2586520"/>
              <a:ext cx="726236" cy="726236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6959739" y="2586520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40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5" y="722921"/>
                  </a:lnTo>
                  <a:lnTo>
                    <a:pt x="266586" y="713265"/>
                  </a:lnTo>
                  <a:lnTo>
                    <a:pt x="221775" y="697701"/>
                  </a:lnTo>
                  <a:lnTo>
                    <a:pt x="179845" y="676660"/>
                  </a:lnTo>
                  <a:lnTo>
                    <a:pt x="141227" y="650576"/>
                  </a:lnTo>
                  <a:lnTo>
                    <a:pt x="106354" y="619882"/>
                  </a:lnTo>
                  <a:lnTo>
                    <a:pt x="75659" y="585009"/>
                  </a:lnTo>
                  <a:lnTo>
                    <a:pt x="49576" y="546391"/>
                  </a:lnTo>
                  <a:lnTo>
                    <a:pt x="28535" y="504460"/>
                  </a:lnTo>
                  <a:lnTo>
                    <a:pt x="12970" y="459649"/>
                  </a:lnTo>
                  <a:lnTo>
                    <a:pt x="3314" y="412391"/>
                  </a:lnTo>
                  <a:lnTo>
                    <a:pt x="0" y="363118"/>
                  </a:lnTo>
                  <a:lnTo>
                    <a:pt x="3314" y="313845"/>
                  </a:lnTo>
                  <a:lnTo>
                    <a:pt x="12970" y="266586"/>
                  </a:lnTo>
                  <a:lnTo>
                    <a:pt x="28535" y="221775"/>
                  </a:lnTo>
                  <a:lnTo>
                    <a:pt x="49576" y="179845"/>
                  </a:lnTo>
                  <a:lnTo>
                    <a:pt x="75659" y="141227"/>
                  </a:lnTo>
                  <a:lnTo>
                    <a:pt x="106354" y="106354"/>
                  </a:lnTo>
                  <a:lnTo>
                    <a:pt x="141227" y="75659"/>
                  </a:lnTo>
                  <a:lnTo>
                    <a:pt x="179845" y="49576"/>
                  </a:lnTo>
                  <a:lnTo>
                    <a:pt x="221775" y="28535"/>
                  </a:lnTo>
                  <a:lnTo>
                    <a:pt x="266586" y="12970"/>
                  </a:lnTo>
                  <a:lnTo>
                    <a:pt x="313845" y="3314"/>
                  </a:lnTo>
                  <a:lnTo>
                    <a:pt x="363118" y="0"/>
                  </a:lnTo>
                  <a:lnTo>
                    <a:pt x="412391" y="3314"/>
                  </a:lnTo>
                  <a:lnTo>
                    <a:pt x="459649" y="12970"/>
                  </a:lnTo>
                  <a:lnTo>
                    <a:pt x="504460" y="28535"/>
                  </a:lnTo>
                  <a:lnTo>
                    <a:pt x="546391" y="49576"/>
                  </a:lnTo>
                  <a:lnTo>
                    <a:pt x="585009" y="75659"/>
                  </a:lnTo>
                  <a:lnTo>
                    <a:pt x="619882" y="106354"/>
                  </a:lnTo>
                  <a:lnTo>
                    <a:pt x="650576" y="141227"/>
                  </a:lnTo>
                  <a:lnTo>
                    <a:pt x="676660" y="179845"/>
                  </a:lnTo>
                  <a:lnTo>
                    <a:pt x="697701" y="221775"/>
                  </a:lnTo>
                  <a:lnTo>
                    <a:pt x="713265" y="266586"/>
                  </a:lnTo>
                  <a:lnTo>
                    <a:pt x="722921" y="313845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158711" y="2774479"/>
              <a:ext cx="335915" cy="335280"/>
            </a:xfrm>
            <a:custGeom>
              <a:avLst/>
              <a:gdLst/>
              <a:ahLst/>
              <a:cxnLst/>
              <a:rect l="l" t="t" r="r" b="b"/>
              <a:pathLst>
                <a:path w="335915" h="335280">
                  <a:moveTo>
                    <a:pt x="335902" y="125730"/>
                  </a:moveTo>
                  <a:lnTo>
                    <a:pt x="210019" y="125730"/>
                  </a:lnTo>
                  <a:lnTo>
                    <a:pt x="210019" y="0"/>
                  </a:lnTo>
                  <a:lnTo>
                    <a:pt x="125882" y="0"/>
                  </a:lnTo>
                  <a:lnTo>
                    <a:pt x="125882" y="125730"/>
                  </a:lnTo>
                  <a:lnTo>
                    <a:pt x="0" y="125730"/>
                  </a:lnTo>
                  <a:lnTo>
                    <a:pt x="0" y="209550"/>
                  </a:lnTo>
                  <a:lnTo>
                    <a:pt x="125882" y="209550"/>
                  </a:lnTo>
                  <a:lnTo>
                    <a:pt x="125882" y="335280"/>
                  </a:lnTo>
                  <a:lnTo>
                    <a:pt x="210019" y="335280"/>
                  </a:lnTo>
                  <a:lnTo>
                    <a:pt x="210019" y="209550"/>
                  </a:lnTo>
                  <a:lnTo>
                    <a:pt x="335902" y="209550"/>
                  </a:lnTo>
                  <a:lnTo>
                    <a:pt x="335902" y="125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20277" y="1164577"/>
              <a:ext cx="1498600" cy="148590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2617889" y="1427759"/>
              <a:ext cx="876935" cy="876935"/>
            </a:xfrm>
            <a:custGeom>
              <a:avLst/>
              <a:gdLst/>
              <a:ahLst/>
              <a:cxnLst/>
              <a:rect l="l" t="t" r="r" b="b"/>
              <a:pathLst>
                <a:path w="876935" h="876935">
                  <a:moveTo>
                    <a:pt x="438391" y="0"/>
                  </a:moveTo>
                  <a:lnTo>
                    <a:pt x="390624" y="2572"/>
                  </a:lnTo>
                  <a:lnTo>
                    <a:pt x="344347" y="10112"/>
                  </a:lnTo>
                  <a:lnTo>
                    <a:pt x="299827" y="22351"/>
                  </a:lnTo>
                  <a:lnTo>
                    <a:pt x="257331" y="39022"/>
                  </a:lnTo>
                  <a:lnTo>
                    <a:pt x="217128" y="59857"/>
                  </a:lnTo>
                  <a:lnTo>
                    <a:pt x="179484" y="84589"/>
                  </a:lnTo>
                  <a:lnTo>
                    <a:pt x="144668" y="112951"/>
                  </a:lnTo>
                  <a:lnTo>
                    <a:pt x="112945" y="144675"/>
                  </a:lnTo>
                  <a:lnTo>
                    <a:pt x="84585" y="179493"/>
                  </a:lnTo>
                  <a:lnTo>
                    <a:pt x="59854" y="217138"/>
                  </a:lnTo>
                  <a:lnTo>
                    <a:pt x="39019" y="257342"/>
                  </a:lnTo>
                  <a:lnTo>
                    <a:pt x="22349" y="299838"/>
                  </a:lnTo>
                  <a:lnTo>
                    <a:pt x="10111" y="344359"/>
                  </a:lnTo>
                  <a:lnTo>
                    <a:pt x="2572" y="390636"/>
                  </a:lnTo>
                  <a:lnTo>
                    <a:pt x="0" y="438403"/>
                  </a:lnTo>
                  <a:lnTo>
                    <a:pt x="2572" y="486171"/>
                  </a:lnTo>
                  <a:lnTo>
                    <a:pt x="10111" y="532448"/>
                  </a:lnTo>
                  <a:lnTo>
                    <a:pt x="22349" y="576969"/>
                  </a:lnTo>
                  <a:lnTo>
                    <a:pt x="39019" y="619465"/>
                  </a:lnTo>
                  <a:lnTo>
                    <a:pt x="59854" y="659669"/>
                  </a:lnTo>
                  <a:lnTo>
                    <a:pt x="84585" y="697314"/>
                  </a:lnTo>
                  <a:lnTo>
                    <a:pt x="112945" y="732132"/>
                  </a:lnTo>
                  <a:lnTo>
                    <a:pt x="144668" y="763856"/>
                  </a:lnTo>
                  <a:lnTo>
                    <a:pt x="179484" y="792218"/>
                  </a:lnTo>
                  <a:lnTo>
                    <a:pt x="217128" y="816950"/>
                  </a:lnTo>
                  <a:lnTo>
                    <a:pt x="257331" y="837785"/>
                  </a:lnTo>
                  <a:lnTo>
                    <a:pt x="299827" y="854456"/>
                  </a:lnTo>
                  <a:lnTo>
                    <a:pt x="344347" y="866695"/>
                  </a:lnTo>
                  <a:lnTo>
                    <a:pt x="390624" y="874235"/>
                  </a:lnTo>
                  <a:lnTo>
                    <a:pt x="438391" y="876807"/>
                  </a:lnTo>
                  <a:lnTo>
                    <a:pt x="486160" y="874235"/>
                  </a:lnTo>
                  <a:lnTo>
                    <a:pt x="532439" y="866695"/>
                  </a:lnTo>
                  <a:lnTo>
                    <a:pt x="576961" y="854456"/>
                  </a:lnTo>
                  <a:lnTo>
                    <a:pt x="619458" y="837785"/>
                  </a:lnTo>
                  <a:lnTo>
                    <a:pt x="659662" y="816950"/>
                  </a:lnTo>
                  <a:lnTo>
                    <a:pt x="697307" y="792218"/>
                  </a:lnTo>
                  <a:lnTo>
                    <a:pt x="732125" y="763856"/>
                  </a:lnTo>
                  <a:lnTo>
                    <a:pt x="763848" y="732132"/>
                  </a:lnTo>
                  <a:lnTo>
                    <a:pt x="792209" y="697314"/>
                  </a:lnTo>
                  <a:lnTo>
                    <a:pt x="816940" y="659669"/>
                  </a:lnTo>
                  <a:lnTo>
                    <a:pt x="837775" y="619465"/>
                  </a:lnTo>
                  <a:lnTo>
                    <a:pt x="854445" y="576969"/>
                  </a:lnTo>
                  <a:lnTo>
                    <a:pt x="866683" y="532448"/>
                  </a:lnTo>
                  <a:lnTo>
                    <a:pt x="874222" y="486171"/>
                  </a:lnTo>
                  <a:lnTo>
                    <a:pt x="876795" y="438403"/>
                  </a:lnTo>
                  <a:lnTo>
                    <a:pt x="874222" y="390636"/>
                  </a:lnTo>
                  <a:lnTo>
                    <a:pt x="866683" y="344359"/>
                  </a:lnTo>
                  <a:lnTo>
                    <a:pt x="854445" y="299838"/>
                  </a:lnTo>
                  <a:lnTo>
                    <a:pt x="837775" y="257342"/>
                  </a:lnTo>
                  <a:lnTo>
                    <a:pt x="816940" y="217138"/>
                  </a:lnTo>
                  <a:lnTo>
                    <a:pt x="792209" y="179493"/>
                  </a:lnTo>
                  <a:lnTo>
                    <a:pt x="763848" y="144675"/>
                  </a:lnTo>
                  <a:lnTo>
                    <a:pt x="732125" y="112951"/>
                  </a:lnTo>
                  <a:lnTo>
                    <a:pt x="697307" y="84589"/>
                  </a:lnTo>
                  <a:lnTo>
                    <a:pt x="659662" y="59857"/>
                  </a:lnTo>
                  <a:lnTo>
                    <a:pt x="619458" y="39022"/>
                  </a:lnTo>
                  <a:lnTo>
                    <a:pt x="576961" y="22351"/>
                  </a:lnTo>
                  <a:lnTo>
                    <a:pt x="532439" y="10112"/>
                  </a:lnTo>
                  <a:lnTo>
                    <a:pt x="486160" y="2572"/>
                  </a:lnTo>
                  <a:lnTo>
                    <a:pt x="438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831122" y="1764055"/>
              <a:ext cx="93345" cy="187960"/>
            </a:xfrm>
            <a:custGeom>
              <a:avLst/>
              <a:gdLst/>
              <a:ahLst/>
              <a:cxnLst/>
              <a:rect l="l" t="t" r="r" b="b"/>
              <a:pathLst>
                <a:path w="93344" h="187960">
                  <a:moveTo>
                    <a:pt x="93332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87960"/>
                  </a:lnTo>
                  <a:lnTo>
                    <a:pt x="35547" y="187960"/>
                  </a:lnTo>
                  <a:lnTo>
                    <a:pt x="35547" y="35560"/>
                  </a:lnTo>
                  <a:lnTo>
                    <a:pt x="93332" y="35560"/>
                  </a:lnTo>
                  <a:lnTo>
                    <a:pt x="93332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52318" y="1764055"/>
              <a:ext cx="111747" cy="188074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3094227" y="191569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5628" y="0"/>
                  </a:moveTo>
                  <a:lnTo>
                    <a:pt x="20078" y="0"/>
                  </a:lnTo>
                  <a:lnTo>
                    <a:pt x="14541" y="0"/>
                  </a:lnTo>
                  <a:lnTo>
                    <a:pt x="9804" y="1930"/>
                  </a:lnTo>
                  <a:lnTo>
                    <a:pt x="1968" y="9702"/>
                  </a:lnTo>
                  <a:lnTo>
                    <a:pt x="0" y="14414"/>
                  </a:lnTo>
                  <a:lnTo>
                    <a:pt x="0" y="25488"/>
                  </a:lnTo>
                  <a:lnTo>
                    <a:pt x="1968" y="30213"/>
                  </a:lnTo>
                  <a:lnTo>
                    <a:pt x="9804" y="38049"/>
                  </a:lnTo>
                  <a:lnTo>
                    <a:pt x="14541" y="40017"/>
                  </a:lnTo>
                  <a:lnTo>
                    <a:pt x="25628" y="40017"/>
                  </a:lnTo>
                  <a:lnTo>
                    <a:pt x="30352" y="38049"/>
                  </a:lnTo>
                  <a:lnTo>
                    <a:pt x="38188" y="30213"/>
                  </a:lnTo>
                  <a:lnTo>
                    <a:pt x="40157" y="25488"/>
                  </a:lnTo>
                  <a:lnTo>
                    <a:pt x="40157" y="14414"/>
                  </a:lnTo>
                  <a:lnTo>
                    <a:pt x="38188" y="9702"/>
                  </a:lnTo>
                  <a:lnTo>
                    <a:pt x="30352" y="1930"/>
                  </a:lnTo>
                  <a:lnTo>
                    <a:pt x="256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56496" y="1759318"/>
              <a:ext cx="130276" cy="192811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30254" y="2007654"/>
              <a:ext cx="1904999" cy="190499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27294" y="2193581"/>
              <a:ext cx="1500771" cy="1500759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227307" y="2193582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9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9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30824" y="1658924"/>
              <a:ext cx="1117600" cy="1117600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565412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813133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03505" y="2117229"/>
              <a:ext cx="83324" cy="140246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6009335" y="2230297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4">
                  <a:moveTo>
                    <a:pt x="19100" y="0"/>
                  </a:moveTo>
                  <a:lnTo>
                    <a:pt x="14973" y="0"/>
                  </a:lnTo>
                  <a:lnTo>
                    <a:pt x="10833" y="0"/>
                  </a:lnTo>
                  <a:lnTo>
                    <a:pt x="7302" y="1447"/>
                  </a:lnTo>
                  <a:lnTo>
                    <a:pt x="1460" y="7226"/>
                  </a:lnTo>
                  <a:lnTo>
                    <a:pt x="0" y="10744"/>
                  </a:lnTo>
                  <a:lnTo>
                    <a:pt x="0" y="19011"/>
                  </a:lnTo>
                  <a:lnTo>
                    <a:pt x="1460" y="22529"/>
                  </a:lnTo>
                  <a:lnTo>
                    <a:pt x="7302" y="28371"/>
                  </a:lnTo>
                  <a:lnTo>
                    <a:pt x="10833" y="29845"/>
                  </a:lnTo>
                  <a:lnTo>
                    <a:pt x="19100" y="29845"/>
                  </a:lnTo>
                  <a:lnTo>
                    <a:pt x="22631" y="28371"/>
                  </a:lnTo>
                  <a:lnTo>
                    <a:pt x="28473" y="22529"/>
                  </a:lnTo>
                  <a:lnTo>
                    <a:pt x="29933" y="19011"/>
                  </a:lnTo>
                  <a:lnTo>
                    <a:pt x="29933" y="10744"/>
                  </a:lnTo>
                  <a:lnTo>
                    <a:pt x="28473" y="7226"/>
                  </a:lnTo>
                  <a:lnTo>
                    <a:pt x="22631" y="1447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63297" y="2113686"/>
              <a:ext cx="87998" cy="14730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05831" y="2884182"/>
              <a:ext cx="1163205" cy="257060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5030254" y="4592629"/>
            <a:ext cx="1905000" cy="2254250"/>
            <a:chOff x="5030254" y="4592629"/>
            <a:chExt cx="1905000" cy="2254250"/>
          </a:xfrm>
        </p:grpSpPr>
        <p:pic>
          <p:nvPicPr>
            <p:cNvPr id="92" name="object 9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30254" y="4941353"/>
              <a:ext cx="1904999" cy="1904995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27294" y="5127281"/>
              <a:ext cx="1500771" cy="1500759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5227307" y="5127276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40">
                  <a:moveTo>
                    <a:pt x="1500759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9" y="750379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30824" y="4592629"/>
              <a:ext cx="1117600" cy="1117600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5654129" y="48001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813133" y="50509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03506" y="5050929"/>
              <a:ext cx="83324" cy="14024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09335" y="5047386"/>
              <a:ext cx="144818" cy="147307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5478158" y="5817882"/>
              <a:ext cx="715645" cy="107314"/>
            </a:xfrm>
            <a:custGeom>
              <a:avLst/>
              <a:gdLst/>
              <a:ahLst/>
              <a:cxnLst/>
              <a:rect l="l" t="t" r="r" b="b"/>
              <a:pathLst>
                <a:path w="715645" h="107314">
                  <a:moveTo>
                    <a:pt x="98729" y="20472"/>
                  </a:moveTo>
                  <a:lnTo>
                    <a:pt x="93103" y="13919"/>
                  </a:lnTo>
                  <a:lnTo>
                    <a:pt x="86385" y="8877"/>
                  </a:lnTo>
                  <a:lnTo>
                    <a:pt x="70827" y="1765"/>
                  </a:lnTo>
                  <a:lnTo>
                    <a:pt x="62725" y="0"/>
                  </a:lnTo>
                  <a:lnTo>
                    <a:pt x="54317" y="0"/>
                  </a:lnTo>
                  <a:lnTo>
                    <a:pt x="15278" y="15570"/>
                  </a:lnTo>
                  <a:lnTo>
                    <a:pt x="0" y="53340"/>
                  </a:lnTo>
                  <a:lnTo>
                    <a:pt x="939" y="64592"/>
                  </a:lnTo>
                  <a:lnTo>
                    <a:pt x="23241" y="98564"/>
                  </a:lnTo>
                  <a:lnTo>
                    <a:pt x="54038" y="107035"/>
                  </a:lnTo>
                  <a:lnTo>
                    <a:pt x="62636" y="107035"/>
                  </a:lnTo>
                  <a:lnTo>
                    <a:pt x="98310" y="87490"/>
                  </a:lnTo>
                  <a:lnTo>
                    <a:pt x="79578" y="79311"/>
                  </a:lnTo>
                  <a:lnTo>
                    <a:pt x="74460" y="83146"/>
                  </a:lnTo>
                  <a:lnTo>
                    <a:pt x="65125" y="87350"/>
                  </a:lnTo>
                  <a:lnTo>
                    <a:pt x="59994" y="88404"/>
                  </a:lnTo>
                  <a:lnTo>
                    <a:pt x="47764" y="88404"/>
                  </a:lnTo>
                  <a:lnTo>
                    <a:pt x="19405" y="60172"/>
                  </a:lnTo>
                  <a:lnTo>
                    <a:pt x="19405" y="53378"/>
                  </a:lnTo>
                  <a:lnTo>
                    <a:pt x="40551" y="21272"/>
                  </a:lnTo>
                  <a:lnTo>
                    <a:pt x="54013" y="18770"/>
                  </a:lnTo>
                  <a:lnTo>
                    <a:pt x="62445" y="19685"/>
                  </a:lnTo>
                  <a:lnTo>
                    <a:pt x="70446" y="22440"/>
                  </a:lnTo>
                  <a:lnTo>
                    <a:pt x="78016" y="27012"/>
                  </a:lnTo>
                  <a:lnTo>
                    <a:pt x="85166" y="33413"/>
                  </a:lnTo>
                  <a:lnTo>
                    <a:pt x="98729" y="20472"/>
                  </a:lnTo>
                  <a:close/>
                </a:path>
                <a:path w="715645" h="107314">
                  <a:moveTo>
                    <a:pt x="216573" y="53822"/>
                  </a:moveTo>
                  <a:lnTo>
                    <a:pt x="200964" y="15621"/>
                  </a:lnTo>
                  <a:lnTo>
                    <a:pt x="197167" y="12433"/>
                  </a:lnTo>
                  <a:lnTo>
                    <a:pt x="197167" y="53822"/>
                  </a:lnTo>
                  <a:lnTo>
                    <a:pt x="196570" y="60706"/>
                  </a:lnTo>
                  <a:lnTo>
                    <a:pt x="163957" y="88265"/>
                  </a:lnTo>
                  <a:lnTo>
                    <a:pt x="155816" y="88265"/>
                  </a:lnTo>
                  <a:lnTo>
                    <a:pt x="130187" y="53822"/>
                  </a:lnTo>
                  <a:lnTo>
                    <a:pt x="130771" y="46697"/>
                  </a:lnTo>
                  <a:lnTo>
                    <a:pt x="163614" y="18986"/>
                  </a:lnTo>
                  <a:lnTo>
                    <a:pt x="170345" y="19621"/>
                  </a:lnTo>
                  <a:lnTo>
                    <a:pt x="197154" y="53479"/>
                  </a:lnTo>
                  <a:lnTo>
                    <a:pt x="197167" y="53822"/>
                  </a:lnTo>
                  <a:lnTo>
                    <a:pt x="197167" y="12433"/>
                  </a:lnTo>
                  <a:lnTo>
                    <a:pt x="192849" y="8801"/>
                  </a:lnTo>
                  <a:lnTo>
                    <a:pt x="183934" y="3911"/>
                  </a:lnTo>
                  <a:lnTo>
                    <a:pt x="174256" y="977"/>
                  </a:lnTo>
                  <a:lnTo>
                    <a:pt x="163817" y="0"/>
                  </a:lnTo>
                  <a:lnTo>
                    <a:pt x="156794" y="444"/>
                  </a:lnTo>
                  <a:lnTo>
                    <a:pt x="121577" y="20789"/>
                  </a:lnTo>
                  <a:lnTo>
                    <a:pt x="110642" y="53479"/>
                  </a:lnTo>
                  <a:lnTo>
                    <a:pt x="111582" y="64020"/>
                  </a:lnTo>
                  <a:lnTo>
                    <a:pt x="133896" y="98120"/>
                  </a:lnTo>
                  <a:lnTo>
                    <a:pt x="163957" y="107048"/>
                  </a:lnTo>
                  <a:lnTo>
                    <a:pt x="174498" y="106083"/>
                  </a:lnTo>
                  <a:lnTo>
                    <a:pt x="207937" y="83439"/>
                  </a:lnTo>
                  <a:lnTo>
                    <a:pt x="215607" y="64554"/>
                  </a:lnTo>
                  <a:lnTo>
                    <a:pt x="216573" y="53822"/>
                  </a:lnTo>
                  <a:close/>
                </a:path>
                <a:path w="715645" h="107314">
                  <a:moveTo>
                    <a:pt x="298551" y="66014"/>
                  </a:moveTo>
                  <a:lnTo>
                    <a:pt x="296735" y="59804"/>
                  </a:lnTo>
                  <a:lnTo>
                    <a:pt x="295719" y="58343"/>
                  </a:lnTo>
                  <a:lnTo>
                    <a:pt x="289483" y="49314"/>
                  </a:lnTo>
                  <a:lnTo>
                    <a:pt x="284937" y="45758"/>
                  </a:lnTo>
                  <a:lnTo>
                    <a:pt x="279425" y="43840"/>
                  </a:lnTo>
                  <a:lnTo>
                    <a:pt x="279425" y="73164"/>
                  </a:lnTo>
                  <a:lnTo>
                    <a:pt x="279425" y="77101"/>
                  </a:lnTo>
                  <a:lnTo>
                    <a:pt x="278244" y="80213"/>
                  </a:lnTo>
                  <a:lnTo>
                    <a:pt x="273532" y="84823"/>
                  </a:lnTo>
                  <a:lnTo>
                    <a:pt x="267919" y="85979"/>
                  </a:lnTo>
                  <a:lnTo>
                    <a:pt x="254203" y="85979"/>
                  </a:lnTo>
                  <a:lnTo>
                    <a:pt x="254203" y="58343"/>
                  </a:lnTo>
                  <a:lnTo>
                    <a:pt x="258216" y="58343"/>
                  </a:lnTo>
                  <a:lnTo>
                    <a:pt x="267487" y="59270"/>
                  </a:lnTo>
                  <a:lnTo>
                    <a:pt x="274116" y="62052"/>
                  </a:lnTo>
                  <a:lnTo>
                    <a:pt x="278091" y="66675"/>
                  </a:lnTo>
                  <a:lnTo>
                    <a:pt x="279425" y="73164"/>
                  </a:lnTo>
                  <a:lnTo>
                    <a:pt x="279425" y="43840"/>
                  </a:lnTo>
                  <a:lnTo>
                    <a:pt x="274040" y="41960"/>
                  </a:lnTo>
                  <a:lnTo>
                    <a:pt x="267017" y="41021"/>
                  </a:lnTo>
                  <a:lnTo>
                    <a:pt x="254203" y="41021"/>
                  </a:lnTo>
                  <a:lnTo>
                    <a:pt x="254203" y="21488"/>
                  </a:lnTo>
                  <a:lnTo>
                    <a:pt x="288086" y="21488"/>
                  </a:lnTo>
                  <a:lnTo>
                    <a:pt x="288086" y="2565"/>
                  </a:lnTo>
                  <a:lnTo>
                    <a:pt x="234810" y="2565"/>
                  </a:lnTo>
                  <a:lnTo>
                    <a:pt x="234810" y="104482"/>
                  </a:lnTo>
                  <a:lnTo>
                    <a:pt x="271805" y="104482"/>
                  </a:lnTo>
                  <a:lnTo>
                    <a:pt x="298551" y="80289"/>
                  </a:lnTo>
                  <a:lnTo>
                    <a:pt x="298551" y="66014"/>
                  </a:lnTo>
                  <a:close/>
                </a:path>
                <a:path w="715645" h="107314">
                  <a:moveTo>
                    <a:pt x="409257" y="20472"/>
                  </a:moveTo>
                  <a:lnTo>
                    <a:pt x="403631" y="13919"/>
                  </a:lnTo>
                  <a:lnTo>
                    <a:pt x="396913" y="8877"/>
                  </a:lnTo>
                  <a:lnTo>
                    <a:pt x="381355" y="1765"/>
                  </a:lnTo>
                  <a:lnTo>
                    <a:pt x="373253" y="0"/>
                  </a:lnTo>
                  <a:lnTo>
                    <a:pt x="364845" y="0"/>
                  </a:lnTo>
                  <a:lnTo>
                    <a:pt x="325805" y="15570"/>
                  </a:lnTo>
                  <a:lnTo>
                    <a:pt x="310527" y="53340"/>
                  </a:lnTo>
                  <a:lnTo>
                    <a:pt x="311467" y="64592"/>
                  </a:lnTo>
                  <a:lnTo>
                    <a:pt x="333768" y="98564"/>
                  </a:lnTo>
                  <a:lnTo>
                    <a:pt x="364566" y="107035"/>
                  </a:lnTo>
                  <a:lnTo>
                    <a:pt x="373164" y="107035"/>
                  </a:lnTo>
                  <a:lnTo>
                    <a:pt x="408838" y="87490"/>
                  </a:lnTo>
                  <a:lnTo>
                    <a:pt x="390105" y="79311"/>
                  </a:lnTo>
                  <a:lnTo>
                    <a:pt x="384987" y="83146"/>
                  </a:lnTo>
                  <a:lnTo>
                    <a:pt x="375653" y="87350"/>
                  </a:lnTo>
                  <a:lnTo>
                    <a:pt x="370522" y="88404"/>
                  </a:lnTo>
                  <a:lnTo>
                    <a:pt x="358292" y="88404"/>
                  </a:lnTo>
                  <a:lnTo>
                    <a:pt x="329933" y="60172"/>
                  </a:lnTo>
                  <a:lnTo>
                    <a:pt x="329933" y="53378"/>
                  </a:lnTo>
                  <a:lnTo>
                    <a:pt x="351078" y="21272"/>
                  </a:lnTo>
                  <a:lnTo>
                    <a:pt x="364540" y="18770"/>
                  </a:lnTo>
                  <a:lnTo>
                    <a:pt x="372973" y="19685"/>
                  </a:lnTo>
                  <a:lnTo>
                    <a:pt x="380974" y="22440"/>
                  </a:lnTo>
                  <a:lnTo>
                    <a:pt x="388543" y="27012"/>
                  </a:lnTo>
                  <a:lnTo>
                    <a:pt x="395693" y="33413"/>
                  </a:lnTo>
                  <a:lnTo>
                    <a:pt x="409257" y="20472"/>
                  </a:lnTo>
                  <a:close/>
                </a:path>
                <a:path w="715645" h="107314">
                  <a:moveTo>
                    <a:pt x="472516" y="2565"/>
                  </a:moveTo>
                  <a:lnTo>
                    <a:pt x="416191" y="2565"/>
                  </a:lnTo>
                  <a:lnTo>
                    <a:pt x="416191" y="21678"/>
                  </a:lnTo>
                  <a:lnTo>
                    <a:pt x="434276" y="21678"/>
                  </a:lnTo>
                  <a:lnTo>
                    <a:pt x="434276" y="104470"/>
                  </a:lnTo>
                  <a:lnTo>
                    <a:pt x="453948" y="104470"/>
                  </a:lnTo>
                  <a:lnTo>
                    <a:pt x="453948" y="21678"/>
                  </a:lnTo>
                  <a:lnTo>
                    <a:pt x="472516" y="21678"/>
                  </a:lnTo>
                  <a:lnTo>
                    <a:pt x="472516" y="2565"/>
                  </a:lnTo>
                  <a:close/>
                </a:path>
                <a:path w="715645" h="107314">
                  <a:moveTo>
                    <a:pt x="549617" y="68795"/>
                  </a:moveTo>
                  <a:lnTo>
                    <a:pt x="548182" y="63639"/>
                  </a:lnTo>
                  <a:lnTo>
                    <a:pt x="545693" y="59855"/>
                  </a:lnTo>
                  <a:lnTo>
                    <a:pt x="542455" y="54902"/>
                  </a:lnTo>
                  <a:lnTo>
                    <a:pt x="537933" y="51269"/>
                  </a:lnTo>
                  <a:lnTo>
                    <a:pt x="531736" y="48361"/>
                  </a:lnTo>
                  <a:lnTo>
                    <a:pt x="535432" y="45593"/>
                  </a:lnTo>
                  <a:lnTo>
                    <a:pt x="538099" y="42621"/>
                  </a:lnTo>
                  <a:lnTo>
                    <a:pt x="541388" y="36296"/>
                  </a:lnTo>
                  <a:lnTo>
                    <a:pt x="542201" y="32766"/>
                  </a:lnTo>
                  <a:lnTo>
                    <a:pt x="542201" y="22936"/>
                  </a:lnTo>
                  <a:lnTo>
                    <a:pt x="541540" y="21056"/>
                  </a:lnTo>
                  <a:lnTo>
                    <a:pt x="540397" y="17767"/>
                  </a:lnTo>
                  <a:lnTo>
                    <a:pt x="533184" y="8978"/>
                  </a:lnTo>
                  <a:lnTo>
                    <a:pt x="530567" y="7366"/>
                  </a:lnTo>
                  <a:lnTo>
                    <a:pt x="530567" y="69672"/>
                  </a:lnTo>
                  <a:lnTo>
                    <a:pt x="530567" y="77939"/>
                  </a:lnTo>
                  <a:lnTo>
                    <a:pt x="529158" y="80899"/>
                  </a:lnTo>
                  <a:lnTo>
                    <a:pt x="523557" y="84975"/>
                  </a:lnTo>
                  <a:lnTo>
                    <a:pt x="518134" y="85979"/>
                  </a:lnTo>
                  <a:lnTo>
                    <a:pt x="505206" y="85979"/>
                  </a:lnTo>
                  <a:lnTo>
                    <a:pt x="505206" y="59855"/>
                  </a:lnTo>
                  <a:lnTo>
                    <a:pt x="516877" y="59855"/>
                  </a:lnTo>
                  <a:lnTo>
                    <a:pt x="522351" y="61137"/>
                  </a:lnTo>
                  <a:lnTo>
                    <a:pt x="528916" y="66217"/>
                  </a:lnTo>
                  <a:lnTo>
                    <a:pt x="530567" y="69672"/>
                  </a:lnTo>
                  <a:lnTo>
                    <a:pt x="530567" y="7366"/>
                  </a:lnTo>
                  <a:lnTo>
                    <a:pt x="528332" y="5981"/>
                  </a:lnTo>
                  <a:lnTo>
                    <a:pt x="523430" y="4699"/>
                  </a:lnTo>
                  <a:lnTo>
                    <a:pt x="523430" y="28270"/>
                  </a:lnTo>
                  <a:lnTo>
                    <a:pt x="523430" y="34874"/>
                  </a:lnTo>
                  <a:lnTo>
                    <a:pt x="522287" y="37579"/>
                  </a:lnTo>
                  <a:lnTo>
                    <a:pt x="517690" y="41554"/>
                  </a:lnTo>
                  <a:lnTo>
                    <a:pt x="514184" y="42545"/>
                  </a:lnTo>
                  <a:lnTo>
                    <a:pt x="505206" y="42545"/>
                  </a:lnTo>
                  <a:lnTo>
                    <a:pt x="505206" y="21056"/>
                  </a:lnTo>
                  <a:lnTo>
                    <a:pt x="514667" y="21056"/>
                  </a:lnTo>
                  <a:lnTo>
                    <a:pt x="517982" y="22009"/>
                  </a:lnTo>
                  <a:lnTo>
                    <a:pt x="522338" y="25730"/>
                  </a:lnTo>
                  <a:lnTo>
                    <a:pt x="523430" y="28270"/>
                  </a:lnTo>
                  <a:lnTo>
                    <a:pt x="523430" y="4699"/>
                  </a:lnTo>
                  <a:lnTo>
                    <a:pt x="522224" y="4368"/>
                  </a:lnTo>
                  <a:lnTo>
                    <a:pt x="517918" y="3162"/>
                  </a:lnTo>
                  <a:lnTo>
                    <a:pt x="511124" y="2565"/>
                  </a:lnTo>
                  <a:lnTo>
                    <a:pt x="485813" y="2565"/>
                  </a:lnTo>
                  <a:lnTo>
                    <a:pt x="485813" y="104482"/>
                  </a:lnTo>
                  <a:lnTo>
                    <a:pt x="522617" y="104482"/>
                  </a:lnTo>
                  <a:lnTo>
                    <a:pt x="529069" y="103314"/>
                  </a:lnTo>
                  <a:lnTo>
                    <a:pt x="538403" y="98653"/>
                  </a:lnTo>
                  <a:lnTo>
                    <a:pt x="542226" y="95123"/>
                  </a:lnTo>
                  <a:lnTo>
                    <a:pt x="547954" y="85979"/>
                  </a:lnTo>
                  <a:lnTo>
                    <a:pt x="548132" y="85699"/>
                  </a:lnTo>
                  <a:lnTo>
                    <a:pt x="549490" y="80899"/>
                  </a:lnTo>
                  <a:lnTo>
                    <a:pt x="549617" y="68795"/>
                  </a:lnTo>
                  <a:close/>
                </a:path>
                <a:path w="715645" h="107314">
                  <a:moveTo>
                    <a:pt x="623824" y="2565"/>
                  </a:moveTo>
                  <a:lnTo>
                    <a:pt x="568185" y="2565"/>
                  </a:lnTo>
                  <a:lnTo>
                    <a:pt x="568185" y="104470"/>
                  </a:lnTo>
                  <a:lnTo>
                    <a:pt x="623824" y="104470"/>
                  </a:lnTo>
                  <a:lnTo>
                    <a:pt x="623824" y="85420"/>
                  </a:lnTo>
                  <a:lnTo>
                    <a:pt x="587451" y="85420"/>
                  </a:lnTo>
                  <a:lnTo>
                    <a:pt x="587451" y="58610"/>
                  </a:lnTo>
                  <a:lnTo>
                    <a:pt x="623824" y="58610"/>
                  </a:lnTo>
                  <a:lnTo>
                    <a:pt x="623824" y="39966"/>
                  </a:lnTo>
                  <a:lnTo>
                    <a:pt x="587451" y="39966"/>
                  </a:lnTo>
                  <a:lnTo>
                    <a:pt x="587451" y="21539"/>
                  </a:lnTo>
                  <a:lnTo>
                    <a:pt x="623824" y="21539"/>
                  </a:lnTo>
                  <a:lnTo>
                    <a:pt x="623824" y="2565"/>
                  </a:lnTo>
                  <a:close/>
                </a:path>
                <a:path w="715645" h="107314">
                  <a:moveTo>
                    <a:pt x="715137" y="2565"/>
                  </a:moveTo>
                  <a:lnTo>
                    <a:pt x="695540" y="2565"/>
                  </a:lnTo>
                  <a:lnTo>
                    <a:pt x="695540" y="41008"/>
                  </a:lnTo>
                  <a:lnTo>
                    <a:pt x="661517" y="41008"/>
                  </a:lnTo>
                  <a:lnTo>
                    <a:pt x="661517" y="2565"/>
                  </a:lnTo>
                  <a:lnTo>
                    <a:pt x="641845" y="2565"/>
                  </a:lnTo>
                  <a:lnTo>
                    <a:pt x="641845" y="104470"/>
                  </a:lnTo>
                  <a:lnTo>
                    <a:pt x="661517" y="104470"/>
                  </a:lnTo>
                  <a:lnTo>
                    <a:pt x="661517" y="59791"/>
                  </a:lnTo>
                  <a:lnTo>
                    <a:pt x="695540" y="59791"/>
                  </a:lnTo>
                  <a:lnTo>
                    <a:pt x="695540" y="104470"/>
                  </a:lnTo>
                  <a:lnTo>
                    <a:pt x="715137" y="104470"/>
                  </a:lnTo>
                  <a:lnTo>
                    <a:pt x="715137" y="2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16510" y="5820444"/>
              <a:ext cx="73291" cy="101904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13017" y="5820447"/>
              <a:ext cx="97002" cy="101904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433362" y="5820444"/>
              <a:ext cx="55880" cy="102235"/>
            </a:xfrm>
            <a:custGeom>
              <a:avLst/>
              <a:gdLst/>
              <a:ahLst/>
              <a:cxnLst/>
              <a:rect l="l" t="t" r="r" b="b"/>
              <a:pathLst>
                <a:path w="55879" h="102235">
                  <a:moveTo>
                    <a:pt x="55638" y="0"/>
                  </a:moveTo>
                  <a:lnTo>
                    <a:pt x="0" y="0"/>
                  </a:lnTo>
                  <a:lnTo>
                    <a:pt x="0" y="101904"/>
                  </a:lnTo>
                  <a:lnTo>
                    <a:pt x="55638" y="101904"/>
                  </a:lnTo>
                  <a:lnTo>
                    <a:pt x="55638" y="82854"/>
                  </a:lnTo>
                  <a:lnTo>
                    <a:pt x="19265" y="82854"/>
                  </a:lnTo>
                  <a:lnTo>
                    <a:pt x="19265" y="56045"/>
                  </a:lnTo>
                  <a:lnTo>
                    <a:pt x="55638" y="56045"/>
                  </a:lnTo>
                  <a:lnTo>
                    <a:pt x="55638" y="37401"/>
                  </a:lnTo>
                  <a:lnTo>
                    <a:pt x="19265" y="37401"/>
                  </a:lnTo>
                  <a:lnTo>
                    <a:pt x="19265" y="18973"/>
                  </a:lnTo>
                  <a:lnTo>
                    <a:pt x="55638" y="18973"/>
                  </a:lnTo>
                  <a:lnTo>
                    <a:pt x="55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01449" y="5967912"/>
              <a:ext cx="373367" cy="11992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098032" y="5970682"/>
              <a:ext cx="157543" cy="101917"/>
            </a:xfrm>
            <a:prstGeom prst="rect">
              <a:avLst/>
            </a:prstGeom>
          </p:spPr>
        </p:pic>
      </p:grpSp>
      <p:grpSp>
        <p:nvGrpSpPr>
          <p:cNvPr id="106" name="object 106" descr=""/>
          <p:cNvGrpSpPr/>
          <p:nvPr/>
        </p:nvGrpSpPr>
        <p:grpSpPr>
          <a:xfrm>
            <a:off x="7722654" y="1658924"/>
            <a:ext cx="4469765" cy="2254250"/>
            <a:chOff x="7722654" y="1658924"/>
            <a:chExt cx="4469765" cy="2254250"/>
          </a:xfrm>
        </p:grpSpPr>
        <p:pic>
          <p:nvPicPr>
            <p:cNvPr id="107" name="object 10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722654" y="2007654"/>
              <a:ext cx="1905000" cy="1904999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17116" y="2193581"/>
              <a:ext cx="1500746" cy="1500759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7917116" y="2193581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8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8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23224" y="1658924"/>
              <a:ext cx="1117600" cy="1117600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834393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448256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538641" y="2117229"/>
              <a:ext cx="83324" cy="140246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8644471" y="2117229"/>
              <a:ext cx="114935" cy="143510"/>
            </a:xfrm>
            <a:custGeom>
              <a:avLst/>
              <a:gdLst/>
              <a:ahLst/>
              <a:cxnLst/>
              <a:rect l="l" t="t" r="r" b="b"/>
              <a:pathLst>
                <a:path w="114934" h="143510">
                  <a:moveTo>
                    <a:pt x="29933" y="123812"/>
                  </a:moveTo>
                  <a:lnTo>
                    <a:pt x="28473" y="120294"/>
                  </a:lnTo>
                  <a:lnTo>
                    <a:pt x="22631" y="114515"/>
                  </a:lnTo>
                  <a:lnTo>
                    <a:pt x="19100" y="113068"/>
                  </a:lnTo>
                  <a:lnTo>
                    <a:pt x="14973" y="113068"/>
                  </a:lnTo>
                  <a:lnTo>
                    <a:pt x="10833" y="113068"/>
                  </a:lnTo>
                  <a:lnTo>
                    <a:pt x="7302" y="114515"/>
                  </a:lnTo>
                  <a:lnTo>
                    <a:pt x="1460" y="120294"/>
                  </a:lnTo>
                  <a:lnTo>
                    <a:pt x="0" y="123812"/>
                  </a:lnTo>
                  <a:lnTo>
                    <a:pt x="0" y="132080"/>
                  </a:lnTo>
                  <a:lnTo>
                    <a:pt x="1460" y="135597"/>
                  </a:lnTo>
                  <a:lnTo>
                    <a:pt x="7302" y="141439"/>
                  </a:lnTo>
                  <a:lnTo>
                    <a:pt x="10833" y="142913"/>
                  </a:lnTo>
                  <a:lnTo>
                    <a:pt x="19100" y="142913"/>
                  </a:lnTo>
                  <a:lnTo>
                    <a:pt x="22631" y="141439"/>
                  </a:lnTo>
                  <a:lnTo>
                    <a:pt x="28473" y="135597"/>
                  </a:lnTo>
                  <a:lnTo>
                    <a:pt x="29933" y="132080"/>
                  </a:lnTo>
                  <a:lnTo>
                    <a:pt x="29933" y="123812"/>
                  </a:lnTo>
                  <a:close/>
                </a:path>
                <a:path w="114934" h="143510">
                  <a:moveTo>
                    <a:pt x="114325" y="0"/>
                  </a:moveTo>
                  <a:lnTo>
                    <a:pt x="74371" y="0"/>
                  </a:lnTo>
                  <a:lnTo>
                    <a:pt x="58928" y="25082"/>
                  </a:lnTo>
                  <a:lnTo>
                    <a:pt x="87820" y="25082"/>
                  </a:lnTo>
                  <a:lnTo>
                    <a:pt x="87820" y="140246"/>
                  </a:lnTo>
                  <a:lnTo>
                    <a:pt x="114325" y="140246"/>
                  </a:lnTo>
                  <a:lnTo>
                    <a:pt x="11432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01498" y="2113698"/>
              <a:ext cx="98471" cy="147307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03819" y="2907093"/>
              <a:ext cx="173579" cy="101917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8296529" y="2904527"/>
              <a:ext cx="659765" cy="120014"/>
            </a:xfrm>
            <a:custGeom>
              <a:avLst/>
              <a:gdLst/>
              <a:ahLst/>
              <a:cxnLst/>
              <a:rect l="l" t="t" r="r" b="b"/>
              <a:pathLst>
                <a:path w="659765" h="120014">
                  <a:moveTo>
                    <a:pt x="55638" y="2565"/>
                  </a:moveTo>
                  <a:lnTo>
                    <a:pt x="0" y="2565"/>
                  </a:lnTo>
                  <a:lnTo>
                    <a:pt x="0" y="104470"/>
                  </a:lnTo>
                  <a:lnTo>
                    <a:pt x="55638" y="104470"/>
                  </a:lnTo>
                  <a:lnTo>
                    <a:pt x="55638" y="85420"/>
                  </a:lnTo>
                  <a:lnTo>
                    <a:pt x="19265" y="85420"/>
                  </a:lnTo>
                  <a:lnTo>
                    <a:pt x="19265" y="58610"/>
                  </a:lnTo>
                  <a:lnTo>
                    <a:pt x="55638" y="58610"/>
                  </a:lnTo>
                  <a:lnTo>
                    <a:pt x="55638" y="39966"/>
                  </a:lnTo>
                  <a:lnTo>
                    <a:pt x="19265" y="39966"/>
                  </a:lnTo>
                  <a:lnTo>
                    <a:pt x="19265" y="21539"/>
                  </a:lnTo>
                  <a:lnTo>
                    <a:pt x="55638" y="21539"/>
                  </a:lnTo>
                  <a:lnTo>
                    <a:pt x="55638" y="2565"/>
                  </a:lnTo>
                  <a:close/>
                </a:path>
                <a:path w="659765" h="120014">
                  <a:moveTo>
                    <a:pt x="146939" y="2565"/>
                  </a:moveTo>
                  <a:lnTo>
                    <a:pt x="127342" y="2565"/>
                  </a:lnTo>
                  <a:lnTo>
                    <a:pt x="127342" y="41008"/>
                  </a:lnTo>
                  <a:lnTo>
                    <a:pt x="93319" y="41008"/>
                  </a:lnTo>
                  <a:lnTo>
                    <a:pt x="93319" y="2565"/>
                  </a:lnTo>
                  <a:lnTo>
                    <a:pt x="73647" y="2565"/>
                  </a:lnTo>
                  <a:lnTo>
                    <a:pt x="73647" y="104470"/>
                  </a:lnTo>
                  <a:lnTo>
                    <a:pt x="93319" y="104470"/>
                  </a:lnTo>
                  <a:lnTo>
                    <a:pt x="93319" y="59791"/>
                  </a:lnTo>
                  <a:lnTo>
                    <a:pt x="127342" y="59791"/>
                  </a:lnTo>
                  <a:lnTo>
                    <a:pt x="127342" y="104470"/>
                  </a:lnTo>
                  <a:lnTo>
                    <a:pt x="146939" y="104470"/>
                  </a:lnTo>
                  <a:lnTo>
                    <a:pt x="146939" y="2565"/>
                  </a:lnTo>
                  <a:close/>
                </a:path>
                <a:path w="659765" h="120014">
                  <a:moveTo>
                    <a:pt x="267081" y="86258"/>
                  </a:moveTo>
                  <a:lnTo>
                    <a:pt x="255739" y="86258"/>
                  </a:lnTo>
                  <a:lnTo>
                    <a:pt x="235572" y="34785"/>
                  </a:lnTo>
                  <a:lnTo>
                    <a:pt x="235572" y="86258"/>
                  </a:lnTo>
                  <a:lnTo>
                    <a:pt x="190995" y="86258"/>
                  </a:lnTo>
                  <a:lnTo>
                    <a:pt x="213321" y="29591"/>
                  </a:lnTo>
                  <a:lnTo>
                    <a:pt x="235572" y="86258"/>
                  </a:lnTo>
                  <a:lnTo>
                    <a:pt x="235572" y="34785"/>
                  </a:lnTo>
                  <a:lnTo>
                    <a:pt x="233540" y="29591"/>
                  </a:lnTo>
                  <a:lnTo>
                    <a:pt x="222961" y="2565"/>
                  </a:lnTo>
                  <a:lnTo>
                    <a:pt x="203352" y="2565"/>
                  </a:lnTo>
                  <a:lnTo>
                    <a:pt x="170700" y="86258"/>
                  </a:lnTo>
                  <a:lnTo>
                    <a:pt x="159423" y="86258"/>
                  </a:lnTo>
                  <a:lnTo>
                    <a:pt x="159423" y="119722"/>
                  </a:lnTo>
                  <a:lnTo>
                    <a:pt x="178193" y="119722"/>
                  </a:lnTo>
                  <a:lnTo>
                    <a:pt x="178193" y="104470"/>
                  </a:lnTo>
                  <a:lnTo>
                    <a:pt x="248310" y="104470"/>
                  </a:lnTo>
                  <a:lnTo>
                    <a:pt x="248310" y="119722"/>
                  </a:lnTo>
                  <a:lnTo>
                    <a:pt x="267081" y="119722"/>
                  </a:lnTo>
                  <a:lnTo>
                    <a:pt x="267081" y="104470"/>
                  </a:lnTo>
                  <a:lnTo>
                    <a:pt x="267081" y="86258"/>
                  </a:lnTo>
                  <a:close/>
                </a:path>
                <a:path w="659765" h="120014">
                  <a:moveTo>
                    <a:pt x="380492" y="53822"/>
                  </a:moveTo>
                  <a:lnTo>
                    <a:pt x="364883" y="15621"/>
                  </a:lnTo>
                  <a:lnTo>
                    <a:pt x="361086" y="12446"/>
                  </a:lnTo>
                  <a:lnTo>
                    <a:pt x="361086" y="53822"/>
                  </a:lnTo>
                  <a:lnTo>
                    <a:pt x="360489" y="60718"/>
                  </a:lnTo>
                  <a:lnTo>
                    <a:pt x="327875" y="88265"/>
                  </a:lnTo>
                  <a:lnTo>
                    <a:pt x="319735" y="88265"/>
                  </a:lnTo>
                  <a:lnTo>
                    <a:pt x="294106" y="53822"/>
                  </a:lnTo>
                  <a:lnTo>
                    <a:pt x="294690" y="46697"/>
                  </a:lnTo>
                  <a:lnTo>
                    <a:pt x="327533" y="18986"/>
                  </a:lnTo>
                  <a:lnTo>
                    <a:pt x="334264" y="19621"/>
                  </a:lnTo>
                  <a:lnTo>
                    <a:pt x="361073" y="53479"/>
                  </a:lnTo>
                  <a:lnTo>
                    <a:pt x="361086" y="53822"/>
                  </a:lnTo>
                  <a:lnTo>
                    <a:pt x="361086" y="12446"/>
                  </a:lnTo>
                  <a:lnTo>
                    <a:pt x="356768" y="8813"/>
                  </a:lnTo>
                  <a:lnTo>
                    <a:pt x="347853" y="3924"/>
                  </a:lnTo>
                  <a:lnTo>
                    <a:pt x="338175" y="990"/>
                  </a:lnTo>
                  <a:lnTo>
                    <a:pt x="327736" y="0"/>
                  </a:lnTo>
                  <a:lnTo>
                    <a:pt x="320713" y="457"/>
                  </a:lnTo>
                  <a:lnTo>
                    <a:pt x="285496" y="20802"/>
                  </a:lnTo>
                  <a:lnTo>
                    <a:pt x="274561" y="53479"/>
                  </a:lnTo>
                  <a:lnTo>
                    <a:pt x="275501" y="64033"/>
                  </a:lnTo>
                  <a:lnTo>
                    <a:pt x="297815" y="98120"/>
                  </a:lnTo>
                  <a:lnTo>
                    <a:pt x="327875" y="107048"/>
                  </a:lnTo>
                  <a:lnTo>
                    <a:pt x="338416" y="106083"/>
                  </a:lnTo>
                  <a:lnTo>
                    <a:pt x="371856" y="83439"/>
                  </a:lnTo>
                  <a:lnTo>
                    <a:pt x="379526" y="64566"/>
                  </a:lnTo>
                  <a:lnTo>
                    <a:pt x="380492" y="53822"/>
                  </a:lnTo>
                  <a:close/>
                </a:path>
                <a:path w="659765" h="120014">
                  <a:moveTo>
                    <a:pt x="462597" y="68795"/>
                  </a:moveTo>
                  <a:lnTo>
                    <a:pt x="461162" y="63639"/>
                  </a:lnTo>
                  <a:lnTo>
                    <a:pt x="458673" y="59855"/>
                  </a:lnTo>
                  <a:lnTo>
                    <a:pt x="455434" y="54902"/>
                  </a:lnTo>
                  <a:lnTo>
                    <a:pt x="450913" y="51269"/>
                  </a:lnTo>
                  <a:lnTo>
                    <a:pt x="444715" y="48361"/>
                  </a:lnTo>
                  <a:lnTo>
                    <a:pt x="448411" y="45593"/>
                  </a:lnTo>
                  <a:lnTo>
                    <a:pt x="451078" y="42621"/>
                  </a:lnTo>
                  <a:lnTo>
                    <a:pt x="454367" y="36296"/>
                  </a:lnTo>
                  <a:lnTo>
                    <a:pt x="455180" y="32766"/>
                  </a:lnTo>
                  <a:lnTo>
                    <a:pt x="455180" y="22936"/>
                  </a:lnTo>
                  <a:lnTo>
                    <a:pt x="454520" y="21056"/>
                  </a:lnTo>
                  <a:lnTo>
                    <a:pt x="453377" y="17767"/>
                  </a:lnTo>
                  <a:lnTo>
                    <a:pt x="446163" y="8978"/>
                  </a:lnTo>
                  <a:lnTo>
                    <a:pt x="443547" y="7366"/>
                  </a:lnTo>
                  <a:lnTo>
                    <a:pt x="443547" y="69672"/>
                  </a:lnTo>
                  <a:lnTo>
                    <a:pt x="443547" y="77939"/>
                  </a:lnTo>
                  <a:lnTo>
                    <a:pt x="442137" y="80899"/>
                  </a:lnTo>
                  <a:lnTo>
                    <a:pt x="436537" y="84975"/>
                  </a:lnTo>
                  <a:lnTo>
                    <a:pt x="431114" y="85979"/>
                  </a:lnTo>
                  <a:lnTo>
                    <a:pt x="418185" y="85979"/>
                  </a:lnTo>
                  <a:lnTo>
                    <a:pt x="418185" y="59855"/>
                  </a:lnTo>
                  <a:lnTo>
                    <a:pt x="429856" y="59855"/>
                  </a:lnTo>
                  <a:lnTo>
                    <a:pt x="435330" y="61137"/>
                  </a:lnTo>
                  <a:lnTo>
                    <a:pt x="441896" y="66217"/>
                  </a:lnTo>
                  <a:lnTo>
                    <a:pt x="443547" y="69672"/>
                  </a:lnTo>
                  <a:lnTo>
                    <a:pt x="443547" y="7366"/>
                  </a:lnTo>
                  <a:lnTo>
                    <a:pt x="441312" y="5981"/>
                  </a:lnTo>
                  <a:lnTo>
                    <a:pt x="436410" y="4699"/>
                  </a:lnTo>
                  <a:lnTo>
                    <a:pt x="436410" y="28270"/>
                  </a:lnTo>
                  <a:lnTo>
                    <a:pt x="436410" y="34874"/>
                  </a:lnTo>
                  <a:lnTo>
                    <a:pt x="435267" y="37579"/>
                  </a:lnTo>
                  <a:lnTo>
                    <a:pt x="430669" y="41554"/>
                  </a:lnTo>
                  <a:lnTo>
                    <a:pt x="427164" y="42545"/>
                  </a:lnTo>
                  <a:lnTo>
                    <a:pt x="418185" y="42545"/>
                  </a:lnTo>
                  <a:lnTo>
                    <a:pt x="418185" y="21056"/>
                  </a:lnTo>
                  <a:lnTo>
                    <a:pt x="427647" y="21056"/>
                  </a:lnTo>
                  <a:lnTo>
                    <a:pt x="430961" y="22009"/>
                  </a:lnTo>
                  <a:lnTo>
                    <a:pt x="435317" y="25730"/>
                  </a:lnTo>
                  <a:lnTo>
                    <a:pt x="436410" y="28270"/>
                  </a:lnTo>
                  <a:lnTo>
                    <a:pt x="436410" y="4699"/>
                  </a:lnTo>
                  <a:lnTo>
                    <a:pt x="435203" y="4368"/>
                  </a:lnTo>
                  <a:lnTo>
                    <a:pt x="430898" y="3162"/>
                  </a:lnTo>
                  <a:lnTo>
                    <a:pt x="424103" y="2565"/>
                  </a:lnTo>
                  <a:lnTo>
                    <a:pt x="398792" y="2565"/>
                  </a:lnTo>
                  <a:lnTo>
                    <a:pt x="398792" y="104482"/>
                  </a:lnTo>
                  <a:lnTo>
                    <a:pt x="435597" y="104482"/>
                  </a:lnTo>
                  <a:lnTo>
                    <a:pt x="442048" y="103314"/>
                  </a:lnTo>
                  <a:lnTo>
                    <a:pt x="451383" y="98653"/>
                  </a:lnTo>
                  <a:lnTo>
                    <a:pt x="455206" y="95123"/>
                  </a:lnTo>
                  <a:lnTo>
                    <a:pt x="460933" y="85979"/>
                  </a:lnTo>
                  <a:lnTo>
                    <a:pt x="461111" y="85699"/>
                  </a:lnTo>
                  <a:lnTo>
                    <a:pt x="462470" y="80899"/>
                  </a:lnTo>
                  <a:lnTo>
                    <a:pt x="462597" y="68795"/>
                  </a:lnTo>
                  <a:close/>
                </a:path>
                <a:path w="659765" h="120014">
                  <a:moveTo>
                    <a:pt x="571068" y="104470"/>
                  </a:moveTo>
                  <a:lnTo>
                    <a:pt x="562991" y="83477"/>
                  </a:lnTo>
                  <a:lnTo>
                    <a:pt x="555713" y="64566"/>
                  </a:lnTo>
                  <a:lnTo>
                    <a:pt x="542251" y="29578"/>
                  </a:lnTo>
                  <a:lnTo>
                    <a:pt x="535736" y="12649"/>
                  </a:lnTo>
                  <a:lnTo>
                    <a:pt x="535736" y="64566"/>
                  </a:lnTo>
                  <a:lnTo>
                    <a:pt x="508469" y="64566"/>
                  </a:lnTo>
                  <a:lnTo>
                    <a:pt x="522147" y="29578"/>
                  </a:lnTo>
                  <a:lnTo>
                    <a:pt x="535736" y="64566"/>
                  </a:lnTo>
                  <a:lnTo>
                    <a:pt x="535736" y="12649"/>
                  </a:lnTo>
                  <a:lnTo>
                    <a:pt x="531863" y="2565"/>
                  </a:lnTo>
                  <a:lnTo>
                    <a:pt x="512191" y="2565"/>
                  </a:lnTo>
                  <a:lnTo>
                    <a:pt x="472884" y="104470"/>
                  </a:lnTo>
                  <a:lnTo>
                    <a:pt x="493039" y="104470"/>
                  </a:lnTo>
                  <a:lnTo>
                    <a:pt x="501332" y="83477"/>
                  </a:lnTo>
                  <a:lnTo>
                    <a:pt x="542925" y="83477"/>
                  </a:lnTo>
                  <a:lnTo>
                    <a:pt x="550900" y="104470"/>
                  </a:lnTo>
                  <a:lnTo>
                    <a:pt x="571068" y="104470"/>
                  </a:lnTo>
                  <a:close/>
                </a:path>
                <a:path w="659765" h="120014">
                  <a:moveTo>
                    <a:pt x="659282" y="2565"/>
                  </a:moveTo>
                  <a:lnTo>
                    <a:pt x="639686" y="2565"/>
                  </a:lnTo>
                  <a:lnTo>
                    <a:pt x="639686" y="41008"/>
                  </a:lnTo>
                  <a:lnTo>
                    <a:pt x="605663" y="41008"/>
                  </a:lnTo>
                  <a:lnTo>
                    <a:pt x="605663" y="2565"/>
                  </a:lnTo>
                  <a:lnTo>
                    <a:pt x="585990" y="2565"/>
                  </a:lnTo>
                  <a:lnTo>
                    <a:pt x="585990" y="104470"/>
                  </a:lnTo>
                  <a:lnTo>
                    <a:pt x="605663" y="104470"/>
                  </a:lnTo>
                  <a:lnTo>
                    <a:pt x="605663" y="59791"/>
                  </a:lnTo>
                  <a:lnTo>
                    <a:pt x="639686" y="59791"/>
                  </a:lnTo>
                  <a:lnTo>
                    <a:pt x="639686" y="104470"/>
                  </a:lnTo>
                  <a:lnTo>
                    <a:pt x="659282" y="104470"/>
                  </a:lnTo>
                  <a:lnTo>
                    <a:pt x="659282" y="2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79039" y="2907093"/>
              <a:ext cx="73291" cy="101904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75547" y="2907093"/>
              <a:ext cx="96989" cy="101917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9195879" y="2907093"/>
              <a:ext cx="55880" cy="102235"/>
            </a:xfrm>
            <a:custGeom>
              <a:avLst/>
              <a:gdLst/>
              <a:ahLst/>
              <a:cxnLst/>
              <a:rect l="l" t="t" r="r" b="b"/>
              <a:pathLst>
                <a:path w="55879" h="102235">
                  <a:moveTo>
                    <a:pt x="55638" y="0"/>
                  </a:moveTo>
                  <a:lnTo>
                    <a:pt x="0" y="0"/>
                  </a:lnTo>
                  <a:lnTo>
                    <a:pt x="0" y="101904"/>
                  </a:lnTo>
                  <a:lnTo>
                    <a:pt x="55638" y="101904"/>
                  </a:lnTo>
                  <a:lnTo>
                    <a:pt x="55638" y="82854"/>
                  </a:lnTo>
                  <a:lnTo>
                    <a:pt x="19265" y="82854"/>
                  </a:lnTo>
                  <a:lnTo>
                    <a:pt x="19265" y="56045"/>
                  </a:lnTo>
                  <a:lnTo>
                    <a:pt x="55638" y="56045"/>
                  </a:lnTo>
                  <a:lnTo>
                    <a:pt x="55638" y="37401"/>
                  </a:lnTo>
                  <a:lnTo>
                    <a:pt x="19265" y="37401"/>
                  </a:lnTo>
                  <a:lnTo>
                    <a:pt x="19265" y="18973"/>
                  </a:lnTo>
                  <a:lnTo>
                    <a:pt x="55638" y="18973"/>
                  </a:lnTo>
                  <a:lnTo>
                    <a:pt x="55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63239" y="2586520"/>
              <a:ext cx="726224" cy="726236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9563239" y="2586520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40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5" y="722921"/>
                  </a:lnTo>
                  <a:lnTo>
                    <a:pt x="266586" y="713265"/>
                  </a:lnTo>
                  <a:lnTo>
                    <a:pt x="221775" y="697701"/>
                  </a:lnTo>
                  <a:lnTo>
                    <a:pt x="179845" y="676660"/>
                  </a:lnTo>
                  <a:lnTo>
                    <a:pt x="141227" y="650576"/>
                  </a:lnTo>
                  <a:lnTo>
                    <a:pt x="106354" y="619882"/>
                  </a:lnTo>
                  <a:lnTo>
                    <a:pt x="75659" y="585009"/>
                  </a:lnTo>
                  <a:lnTo>
                    <a:pt x="49576" y="546391"/>
                  </a:lnTo>
                  <a:lnTo>
                    <a:pt x="28535" y="504460"/>
                  </a:lnTo>
                  <a:lnTo>
                    <a:pt x="12970" y="459649"/>
                  </a:lnTo>
                  <a:lnTo>
                    <a:pt x="3314" y="412391"/>
                  </a:lnTo>
                  <a:lnTo>
                    <a:pt x="0" y="363118"/>
                  </a:lnTo>
                  <a:lnTo>
                    <a:pt x="3314" y="313845"/>
                  </a:lnTo>
                  <a:lnTo>
                    <a:pt x="12970" y="266586"/>
                  </a:lnTo>
                  <a:lnTo>
                    <a:pt x="28535" y="221775"/>
                  </a:lnTo>
                  <a:lnTo>
                    <a:pt x="49576" y="179845"/>
                  </a:lnTo>
                  <a:lnTo>
                    <a:pt x="75659" y="141227"/>
                  </a:lnTo>
                  <a:lnTo>
                    <a:pt x="106354" y="106354"/>
                  </a:lnTo>
                  <a:lnTo>
                    <a:pt x="141227" y="75659"/>
                  </a:lnTo>
                  <a:lnTo>
                    <a:pt x="179845" y="49576"/>
                  </a:lnTo>
                  <a:lnTo>
                    <a:pt x="221775" y="28535"/>
                  </a:lnTo>
                  <a:lnTo>
                    <a:pt x="266586" y="12970"/>
                  </a:lnTo>
                  <a:lnTo>
                    <a:pt x="313845" y="3314"/>
                  </a:lnTo>
                  <a:lnTo>
                    <a:pt x="363118" y="0"/>
                  </a:lnTo>
                  <a:lnTo>
                    <a:pt x="412391" y="3314"/>
                  </a:lnTo>
                  <a:lnTo>
                    <a:pt x="459649" y="12970"/>
                  </a:lnTo>
                  <a:lnTo>
                    <a:pt x="504460" y="28535"/>
                  </a:lnTo>
                  <a:lnTo>
                    <a:pt x="546391" y="49576"/>
                  </a:lnTo>
                  <a:lnTo>
                    <a:pt x="585009" y="75659"/>
                  </a:lnTo>
                  <a:lnTo>
                    <a:pt x="619882" y="106354"/>
                  </a:lnTo>
                  <a:lnTo>
                    <a:pt x="650576" y="141227"/>
                  </a:lnTo>
                  <a:lnTo>
                    <a:pt x="676660" y="179845"/>
                  </a:lnTo>
                  <a:lnTo>
                    <a:pt x="697701" y="221775"/>
                  </a:lnTo>
                  <a:lnTo>
                    <a:pt x="713265" y="266586"/>
                  </a:lnTo>
                  <a:lnTo>
                    <a:pt x="722921" y="313845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9762211" y="2774479"/>
              <a:ext cx="335915" cy="335280"/>
            </a:xfrm>
            <a:custGeom>
              <a:avLst/>
              <a:gdLst/>
              <a:ahLst/>
              <a:cxnLst/>
              <a:rect l="l" t="t" r="r" b="b"/>
              <a:pathLst>
                <a:path w="335915" h="335280">
                  <a:moveTo>
                    <a:pt x="335902" y="125730"/>
                  </a:moveTo>
                  <a:lnTo>
                    <a:pt x="210019" y="125730"/>
                  </a:lnTo>
                  <a:lnTo>
                    <a:pt x="210019" y="0"/>
                  </a:lnTo>
                  <a:lnTo>
                    <a:pt x="125882" y="0"/>
                  </a:lnTo>
                  <a:lnTo>
                    <a:pt x="125882" y="125730"/>
                  </a:lnTo>
                  <a:lnTo>
                    <a:pt x="0" y="125730"/>
                  </a:lnTo>
                  <a:lnTo>
                    <a:pt x="0" y="209550"/>
                  </a:lnTo>
                  <a:lnTo>
                    <a:pt x="125882" y="209550"/>
                  </a:lnTo>
                  <a:lnTo>
                    <a:pt x="125882" y="335280"/>
                  </a:lnTo>
                  <a:lnTo>
                    <a:pt x="210019" y="335280"/>
                  </a:lnTo>
                  <a:lnTo>
                    <a:pt x="210019" y="209550"/>
                  </a:lnTo>
                  <a:lnTo>
                    <a:pt x="335902" y="209550"/>
                  </a:lnTo>
                  <a:lnTo>
                    <a:pt x="335902" y="125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326154" y="2007654"/>
              <a:ext cx="1865845" cy="190499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520604" y="2193581"/>
              <a:ext cx="1500759" cy="1500759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10520616" y="2193581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8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8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726724" y="1658924"/>
              <a:ext cx="1117600" cy="1117600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1094743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1051756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42141" y="2117229"/>
              <a:ext cx="83324" cy="140246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11247971" y="2117229"/>
              <a:ext cx="224154" cy="143510"/>
            </a:xfrm>
            <a:custGeom>
              <a:avLst/>
              <a:gdLst/>
              <a:ahLst/>
              <a:cxnLst/>
              <a:rect l="l" t="t" r="r" b="b"/>
              <a:pathLst>
                <a:path w="224154" h="143510">
                  <a:moveTo>
                    <a:pt x="29933" y="123812"/>
                  </a:moveTo>
                  <a:lnTo>
                    <a:pt x="28473" y="120294"/>
                  </a:lnTo>
                  <a:lnTo>
                    <a:pt x="22631" y="114515"/>
                  </a:lnTo>
                  <a:lnTo>
                    <a:pt x="19100" y="113068"/>
                  </a:lnTo>
                  <a:lnTo>
                    <a:pt x="14973" y="113068"/>
                  </a:lnTo>
                  <a:lnTo>
                    <a:pt x="10833" y="113068"/>
                  </a:lnTo>
                  <a:lnTo>
                    <a:pt x="7302" y="114515"/>
                  </a:lnTo>
                  <a:lnTo>
                    <a:pt x="1460" y="120294"/>
                  </a:lnTo>
                  <a:lnTo>
                    <a:pt x="0" y="123812"/>
                  </a:lnTo>
                  <a:lnTo>
                    <a:pt x="0" y="132080"/>
                  </a:lnTo>
                  <a:lnTo>
                    <a:pt x="1460" y="135597"/>
                  </a:lnTo>
                  <a:lnTo>
                    <a:pt x="7302" y="141439"/>
                  </a:lnTo>
                  <a:lnTo>
                    <a:pt x="10833" y="142913"/>
                  </a:lnTo>
                  <a:lnTo>
                    <a:pt x="19100" y="142913"/>
                  </a:lnTo>
                  <a:lnTo>
                    <a:pt x="22631" y="141439"/>
                  </a:lnTo>
                  <a:lnTo>
                    <a:pt x="28473" y="135597"/>
                  </a:lnTo>
                  <a:lnTo>
                    <a:pt x="29933" y="132080"/>
                  </a:lnTo>
                  <a:lnTo>
                    <a:pt x="29933" y="123812"/>
                  </a:lnTo>
                  <a:close/>
                </a:path>
                <a:path w="224154" h="143510">
                  <a:moveTo>
                    <a:pt x="114325" y="0"/>
                  </a:moveTo>
                  <a:lnTo>
                    <a:pt x="74371" y="0"/>
                  </a:lnTo>
                  <a:lnTo>
                    <a:pt x="58928" y="25082"/>
                  </a:lnTo>
                  <a:lnTo>
                    <a:pt x="87820" y="25082"/>
                  </a:lnTo>
                  <a:lnTo>
                    <a:pt x="87820" y="140246"/>
                  </a:lnTo>
                  <a:lnTo>
                    <a:pt x="114325" y="140246"/>
                  </a:lnTo>
                  <a:lnTo>
                    <a:pt x="114325" y="0"/>
                  </a:lnTo>
                  <a:close/>
                </a:path>
                <a:path w="224154" h="143510">
                  <a:moveTo>
                    <a:pt x="223672" y="0"/>
                  </a:moveTo>
                  <a:lnTo>
                    <a:pt x="183718" y="0"/>
                  </a:lnTo>
                  <a:lnTo>
                    <a:pt x="168275" y="25082"/>
                  </a:lnTo>
                  <a:lnTo>
                    <a:pt x="197167" y="25082"/>
                  </a:lnTo>
                  <a:lnTo>
                    <a:pt x="197167" y="140246"/>
                  </a:lnTo>
                  <a:lnTo>
                    <a:pt x="223672" y="140246"/>
                  </a:lnTo>
                  <a:lnTo>
                    <a:pt x="2236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0926420" y="2872180"/>
              <a:ext cx="98425" cy="137160"/>
            </a:xfrm>
            <a:custGeom>
              <a:avLst/>
              <a:gdLst/>
              <a:ahLst/>
              <a:cxnLst/>
              <a:rect l="l" t="t" r="r" b="b"/>
              <a:pathLst>
                <a:path w="98425" h="137160">
                  <a:moveTo>
                    <a:pt x="984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6416" y="137160"/>
                  </a:lnTo>
                  <a:lnTo>
                    <a:pt x="26416" y="24130"/>
                  </a:lnTo>
                  <a:lnTo>
                    <a:pt x="72085" y="24130"/>
                  </a:lnTo>
                  <a:lnTo>
                    <a:pt x="72085" y="137160"/>
                  </a:lnTo>
                  <a:lnTo>
                    <a:pt x="98412" y="137160"/>
                  </a:lnTo>
                  <a:lnTo>
                    <a:pt x="98412" y="24130"/>
                  </a:lnTo>
                  <a:lnTo>
                    <a:pt x="98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1055997" y="2868739"/>
              <a:ext cx="352894" cy="143725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571122" y="2872181"/>
              <a:ext cx="74688" cy="136817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440058" y="2872181"/>
              <a:ext cx="99720" cy="1368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79300" cy="6858000"/>
          </a:xfrm>
          <a:custGeom>
            <a:avLst/>
            <a:gdLst/>
            <a:ahLst/>
            <a:cxnLst/>
            <a:rect l="l" t="t" r="r" b="b"/>
            <a:pathLst>
              <a:path w="12179300" h="6858000">
                <a:moveTo>
                  <a:pt x="12179300" y="0"/>
                </a:moveTo>
                <a:lnTo>
                  <a:pt x="0" y="0"/>
                </a:lnTo>
                <a:lnTo>
                  <a:pt x="0" y="6858000"/>
                </a:lnTo>
                <a:lnTo>
                  <a:pt x="12179300" y="6858000"/>
                </a:lnTo>
                <a:lnTo>
                  <a:pt x="1217930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9015" y="1778"/>
              <a:ext cx="1358900" cy="6856730"/>
            </a:xfrm>
            <a:custGeom>
              <a:avLst/>
              <a:gdLst/>
              <a:ahLst/>
              <a:cxnLst/>
              <a:rect l="l" t="t" r="r" b="b"/>
              <a:pathLst>
                <a:path w="1358900" h="6856730">
                  <a:moveTo>
                    <a:pt x="1358684" y="0"/>
                  </a:moveTo>
                  <a:lnTo>
                    <a:pt x="0" y="0"/>
                  </a:lnTo>
                  <a:lnTo>
                    <a:pt x="0" y="6856222"/>
                  </a:lnTo>
                  <a:lnTo>
                    <a:pt x="1358684" y="685622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658" y="0"/>
              <a:ext cx="861999" cy="8084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179" y="2026780"/>
              <a:ext cx="862012" cy="81314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642" y="1040638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900" y="3046920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63" y="4028262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487" y="5018900"/>
              <a:ext cx="861237" cy="8174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398" y="6043320"/>
              <a:ext cx="859015" cy="81467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444500"/>
              <a:ext cx="12192000" cy="927100"/>
            </a:xfrm>
            <a:custGeom>
              <a:avLst/>
              <a:gdLst/>
              <a:ahLst/>
              <a:cxnLst/>
              <a:rect l="l" t="t" r="r" b="b"/>
              <a:pathLst>
                <a:path w="12192000" h="927100">
                  <a:moveTo>
                    <a:pt x="1219200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92000" y="927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22663" y="984275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764" y="984275"/>
              <a:ext cx="371068" cy="23749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520948" y="9842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2334" y="984275"/>
              <a:ext cx="140919" cy="2371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7271" y="984275"/>
              <a:ext cx="172834" cy="2371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5183" y="984275"/>
              <a:ext cx="465099" cy="2371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7486" y="984275"/>
              <a:ext cx="148170" cy="23717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765002" y="9842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7981" y="978306"/>
              <a:ext cx="246532" cy="24911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268366" y="984275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95708" y="984275"/>
              <a:ext cx="211061" cy="23717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940539" y="9842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5138" y="984275"/>
              <a:ext cx="172834" cy="2371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6987" y="984275"/>
              <a:ext cx="164452" cy="23715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595771" y="9842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76" y="237490"/>
                  </a:lnTo>
                  <a:lnTo>
                    <a:pt x="129476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76" y="130810"/>
                  </a:lnTo>
                  <a:lnTo>
                    <a:pt x="129476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76" y="44450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55548" y="978306"/>
              <a:ext cx="229755" cy="24909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5131" y="984275"/>
              <a:ext cx="413804" cy="2371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60056" y="984275"/>
              <a:ext cx="153415" cy="23715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59852" y="984275"/>
              <a:ext cx="148335" cy="23717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28749" y="977823"/>
              <a:ext cx="396709" cy="24958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49412" y="984275"/>
              <a:ext cx="228460" cy="23717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693061" y="973797"/>
              <a:ext cx="307975" cy="316865"/>
            </a:xfrm>
            <a:custGeom>
              <a:avLst/>
              <a:gdLst/>
              <a:ahLst/>
              <a:cxnLst/>
              <a:rect l="l" t="t" r="r" b="b"/>
              <a:pathLst>
                <a:path w="307975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9"/>
                  </a:lnTo>
                  <a:lnTo>
                    <a:pt x="17068" y="54660"/>
                  </a:lnTo>
                  <a:lnTo>
                    <a:pt x="2692" y="111137"/>
                  </a:lnTo>
                  <a:lnTo>
                    <a:pt x="0" y="155587"/>
                  </a:lnTo>
                  <a:lnTo>
                    <a:pt x="635" y="178981"/>
                  </a:lnTo>
                  <a:lnTo>
                    <a:pt x="5753" y="221030"/>
                  </a:lnTo>
                  <a:lnTo>
                    <a:pt x="16332" y="257860"/>
                  </a:lnTo>
                  <a:lnTo>
                    <a:pt x="34353" y="296189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595" y="298691"/>
                  </a:lnTo>
                  <a:lnTo>
                    <a:pt x="77228" y="281673"/>
                  </a:lnTo>
                  <a:lnTo>
                    <a:pt x="53949" y="228803"/>
                  </a:lnTo>
                  <a:lnTo>
                    <a:pt x="46126" y="182448"/>
                  </a:lnTo>
                  <a:lnTo>
                    <a:pt x="45148" y="156883"/>
                  </a:lnTo>
                  <a:lnTo>
                    <a:pt x="46024" y="133223"/>
                  </a:lnTo>
                  <a:lnTo>
                    <a:pt x="53073" y="89916"/>
                  </a:lnTo>
                  <a:lnTo>
                    <a:pt x="67221" y="51701"/>
                  </a:lnTo>
                  <a:lnTo>
                    <a:pt x="88620" y="16548"/>
                  </a:lnTo>
                  <a:lnTo>
                    <a:pt x="102069" y="0"/>
                  </a:lnTo>
                  <a:close/>
                </a:path>
                <a:path w="307975" h="316865">
                  <a:moveTo>
                    <a:pt x="307962" y="10477"/>
                  </a:moveTo>
                  <a:lnTo>
                    <a:pt x="137375" y="10477"/>
                  </a:lnTo>
                  <a:lnTo>
                    <a:pt x="137375" y="52387"/>
                  </a:lnTo>
                  <a:lnTo>
                    <a:pt x="137375" y="247967"/>
                  </a:lnTo>
                  <a:lnTo>
                    <a:pt x="183159" y="247967"/>
                  </a:lnTo>
                  <a:lnTo>
                    <a:pt x="183159" y="52387"/>
                  </a:lnTo>
                  <a:lnTo>
                    <a:pt x="262331" y="52387"/>
                  </a:lnTo>
                  <a:lnTo>
                    <a:pt x="262331" y="247967"/>
                  </a:lnTo>
                  <a:lnTo>
                    <a:pt x="307962" y="247967"/>
                  </a:lnTo>
                  <a:lnTo>
                    <a:pt x="307962" y="52387"/>
                  </a:lnTo>
                  <a:lnTo>
                    <a:pt x="307962" y="10477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3416" y="978306"/>
              <a:ext cx="246532" cy="24911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314446" y="983957"/>
              <a:ext cx="1167765" cy="273050"/>
            </a:xfrm>
            <a:custGeom>
              <a:avLst/>
              <a:gdLst/>
              <a:ahLst/>
              <a:cxnLst/>
              <a:rect l="l" t="t" r="r" b="b"/>
              <a:pathLst>
                <a:path w="1167765" h="273050">
                  <a:moveTo>
                    <a:pt x="279247" y="237490"/>
                  </a:moveTo>
                  <a:lnTo>
                    <a:pt x="239458" y="317"/>
                  </a:lnTo>
                  <a:lnTo>
                    <a:pt x="195503" y="317"/>
                  </a:lnTo>
                  <a:lnTo>
                    <a:pt x="140017" y="165735"/>
                  </a:lnTo>
                  <a:lnTo>
                    <a:pt x="85039" y="317"/>
                  </a:lnTo>
                  <a:lnTo>
                    <a:pt x="41059" y="317"/>
                  </a:lnTo>
                  <a:lnTo>
                    <a:pt x="0" y="237490"/>
                  </a:lnTo>
                  <a:lnTo>
                    <a:pt x="44005" y="237490"/>
                  </a:lnTo>
                  <a:lnTo>
                    <a:pt x="70053" y="87706"/>
                  </a:lnTo>
                  <a:lnTo>
                    <a:pt x="119989" y="237490"/>
                  </a:lnTo>
                  <a:lnTo>
                    <a:pt x="159778" y="237490"/>
                  </a:lnTo>
                  <a:lnTo>
                    <a:pt x="210159" y="87706"/>
                  </a:lnTo>
                  <a:lnTo>
                    <a:pt x="235585" y="237490"/>
                  </a:lnTo>
                  <a:lnTo>
                    <a:pt x="279247" y="237490"/>
                  </a:lnTo>
                  <a:close/>
                </a:path>
                <a:path w="1167765" h="273050">
                  <a:moveTo>
                    <a:pt x="444830" y="317"/>
                  </a:moveTo>
                  <a:lnTo>
                    <a:pt x="315366" y="317"/>
                  </a:lnTo>
                  <a:lnTo>
                    <a:pt x="315366" y="44767"/>
                  </a:lnTo>
                  <a:lnTo>
                    <a:pt x="315366" y="87947"/>
                  </a:lnTo>
                  <a:lnTo>
                    <a:pt x="315366" y="131127"/>
                  </a:lnTo>
                  <a:lnTo>
                    <a:pt x="315366" y="193357"/>
                  </a:lnTo>
                  <a:lnTo>
                    <a:pt x="315366" y="237807"/>
                  </a:lnTo>
                  <a:lnTo>
                    <a:pt x="444830" y="237807"/>
                  </a:lnTo>
                  <a:lnTo>
                    <a:pt x="444830" y="193357"/>
                  </a:lnTo>
                  <a:lnTo>
                    <a:pt x="360184" y="193357"/>
                  </a:lnTo>
                  <a:lnTo>
                    <a:pt x="360184" y="131127"/>
                  </a:lnTo>
                  <a:lnTo>
                    <a:pt x="444830" y="131127"/>
                  </a:lnTo>
                  <a:lnTo>
                    <a:pt x="444830" y="87947"/>
                  </a:lnTo>
                  <a:lnTo>
                    <a:pt x="360184" y="87947"/>
                  </a:lnTo>
                  <a:lnTo>
                    <a:pt x="360184" y="44767"/>
                  </a:lnTo>
                  <a:lnTo>
                    <a:pt x="444830" y="44767"/>
                  </a:lnTo>
                  <a:lnTo>
                    <a:pt x="444830" y="317"/>
                  </a:lnTo>
                  <a:close/>
                </a:path>
                <a:path w="1167765" h="273050">
                  <a:moveTo>
                    <a:pt x="796315" y="196850"/>
                  </a:moveTo>
                  <a:lnTo>
                    <a:pt x="747788" y="196850"/>
                  </a:lnTo>
                  <a:lnTo>
                    <a:pt x="747788" y="0"/>
                  </a:lnTo>
                  <a:lnTo>
                    <a:pt x="702322" y="0"/>
                  </a:lnTo>
                  <a:lnTo>
                    <a:pt x="702322" y="196850"/>
                  </a:lnTo>
                  <a:lnTo>
                    <a:pt x="637501" y="196850"/>
                  </a:lnTo>
                  <a:lnTo>
                    <a:pt x="637501" y="0"/>
                  </a:lnTo>
                  <a:lnTo>
                    <a:pt x="592035" y="0"/>
                  </a:lnTo>
                  <a:lnTo>
                    <a:pt x="592035" y="196850"/>
                  </a:lnTo>
                  <a:lnTo>
                    <a:pt x="528675" y="196850"/>
                  </a:lnTo>
                  <a:lnTo>
                    <a:pt x="528675" y="0"/>
                  </a:lnTo>
                  <a:lnTo>
                    <a:pt x="482892" y="0"/>
                  </a:lnTo>
                  <a:lnTo>
                    <a:pt x="482892" y="196850"/>
                  </a:lnTo>
                  <a:lnTo>
                    <a:pt x="482892" y="237490"/>
                  </a:lnTo>
                  <a:lnTo>
                    <a:pt x="754075" y="237490"/>
                  </a:lnTo>
                  <a:lnTo>
                    <a:pt x="754075" y="273050"/>
                  </a:lnTo>
                  <a:lnTo>
                    <a:pt x="796315" y="273050"/>
                  </a:lnTo>
                  <a:lnTo>
                    <a:pt x="796315" y="237490"/>
                  </a:lnTo>
                  <a:lnTo>
                    <a:pt x="796315" y="196850"/>
                  </a:lnTo>
                  <a:close/>
                </a:path>
                <a:path w="1167765" h="273050">
                  <a:moveTo>
                    <a:pt x="954646" y="317"/>
                  </a:moveTo>
                  <a:lnTo>
                    <a:pt x="825182" y="317"/>
                  </a:lnTo>
                  <a:lnTo>
                    <a:pt x="825182" y="44767"/>
                  </a:lnTo>
                  <a:lnTo>
                    <a:pt x="825182" y="87947"/>
                  </a:lnTo>
                  <a:lnTo>
                    <a:pt x="825182" y="131127"/>
                  </a:lnTo>
                  <a:lnTo>
                    <a:pt x="825182" y="193357"/>
                  </a:lnTo>
                  <a:lnTo>
                    <a:pt x="825182" y="237807"/>
                  </a:lnTo>
                  <a:lnTo>
                    <a:pt x="954646" y="237807"/>
                  </a:lnTo>
                  <a:lnTo>
                    <a:pt x="954646" y="193357"/>
                  </a:lnTo>
                  <a:lnTo>
                    <a:pt x="870000" y="193357"/>
                  </a:lnTo>
                  <a:lnTo>
                    <a:pt x="870000" y="131127"/>
                  </a:lnTo>
                  <a:lnTo>
                    <a:pt x="954646" y="131127"/>
                  </a:lnTo>
                  <a:lnTo>
                    <a:pt x="954646" y="87947"/>
                  </a:lnTo>
                  <a:lnTo>
                    <a:pt x="870000" y="87947"/>
                  </a:lnTo>
                  <a:lnTo>
                    <a:pt x="870000" y="44767"/>
                  </a:lnTo>
                  <a:lnTo>
                    <a:pt x="954646" y="44767"/>
                  </a:lnTo>
                  <a:lnTo>
                    <a:pt x="954646" y="317"/>
                  </a:lnTo>
                  <a:close/>
                </a:path>
                <a:path w="1167765" h="273050">
                  <a:moveTo>
                    <a:pt x="1167155" y="317"/>
                  </a:moveTo>
                  <a:lnTo>
                    <a:pt x="1121524" y="317"/>
                  </a:lnTo>
                  <a:lnTo>
                    <a:pt x="1121524" y="89217"/>
                  </a:lnTo>
                  <a:lnTo>
                    <a:pt x="1042352" y="89217"/>
                  </a:lnTo>
                  <a:lnTo>
                    <a:pt x="1042352" y="317"/>
                  </a:lnTo>
                  <a:lnTo>
                    <a:pt x="996569" y="317"/>
                  </a:lnTo>
                  <a:lnTo>
                    <a:pt x="996569" y="89217"/>
                  </a:lnTo>
                  <a:lnTo>
                    <a:pt x="996569" y="133667"/>
                  </a:lnTo>
                  <a:lnTo>
                    <a:pt x="996569" y="237807"/>
                  </a:lnTo>
                  <a:lnTo>
                    <a:pt x="1042352" y="237807"/>
                  </a:lnTo>
                  <a:lnTo>
                    <a:pt x="1042352" y="133667"/>
                  </a:lnTo>
                  <a:lnTo>
                    <a:pt x="1121524" y="133667"/>
                  </a:lnTo>
                  <a:lnTo>
                    <a:pt x="1121524" y="237807"/>
                  </a:lnTo>
                  <a:lnTo>
                    <a:pt x="1167155" y="237807"/>
                  </a:lnTo>
                  <a:lnTo>
                    <a:pt x="1167155" y="133667"/>
                  </a:lnTo>
                  <a:lnTo>
                    <a:pt x="1167155" y="89217"/>
                  </a:lnTo>
                  <a:lnTo>
                    <a:pt x="1167155" y="317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35615" y="984275"/>
              <a:ext cx="172834" cy="2371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48835" y="984275"/>
              <a:ext cx="153415" cy="23715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0937875" y="973797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8738" y="590575"/>
              <a:ext cx="140919" cy="2371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74727" y="584123"/>
              <a:ext cx="396697" cy="24958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589331" y="59057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9226" y="590575"/>
              <a:ext cx="373291" cy="23748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7362101" y="59057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9867" y="590575"/>
              <a:ext cx="93675" cy="23717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01789" y="26927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3" y="1737"/>
                  </a:lnTo>
                  <a:lnTo>
                    <a:pt x="539711" y="6866"/>
                  </a:lnTo>
                  <a:lnTo>
                    <a:pt x="494456" y="15266"/>
                  </a:lnTo>
                  <a:lnTo>
                    <a:pt x="450389" y="26813"/>
                  </a:lnTo>
                  <a:lnTo>
                    <a:pt x="407633" y="41385"/>
                  </a:lnTo>
                  <a:lnTo>
                    <a:pt x="366311" y="58861"/>
                  </a:lnTo>
                  <a:lnTo>
                    <a:pt x="326544" y="79116"/>
                  </a:lnTo>
                  <a:lnTo>
                    <a:pt x="288456" y="102029"/>
                  </a:lnTo>
                  <a:lnTo>
                    <a:pt x="252168" y="127478"/>
                  </a:lnTo>
                  <a:lnTo>
                    <a:pt x="217804" y="155339"/>
                  </a:lnTo>
                  <a:lnTo>
                    <a:pt x="185485" y="185491"/>
                  </a:lnTo>
                  <a:lnTo>
                    <a:pt x="155334" y="217811"/>
                  </a:lnTo>
                  <a:lnTo>
                    <a:pt x="127473" y="252176"/>
                  </a:lnTo>
                  <a:lnTo>
                    <a:pt x="102025" y="288465"/>
                  </a:lnTo>
                  <a:lnTo>
                    <a:pt x="79113" y="326554"/>
                  </a:lnTo>
                  <a:lnTo>
                    <a:pt x="58858" y="366321"/>
                  </a:lnTo>
                  <a:lnTo>
                    <a:pt x="41384" y="407644"/>
                  </a:lnTo>
                  <a:lnTo>
                    <a:pt x="26812" y="450401"/>
                  </a:lnTo>
                  <a:lnTo>
                    <a:pt x="15265" y="494468"/>
                  </a:lnTo>
                  <a:lnTo>
                    <a:pt x="6866" y="539724"/>
                  </a:lnTo>
                  <a:lnTo>
                    <a:pt x="1736" y="586045"/>
                  </a:lnTo>
                  <a:lnTo>
                    <a:pt x="0" y="633310"/>
                  </a:lnTo>
                  <a:lnTo>
                    <a:pt x="1736" y="680575"/>
                  </a:lnTo>
                  <a:lnTo>
                    <a:pt x="6866" y="726897"/>
                  </a:lnTo>
                  <a:lnTo>
                    <a:pt x="15265" y="772152"/>
                  </a:lnTo>
                  <a:lnTo>
                    <a:pt x="26812" y="816219"/>
                  </a:lnTo>
                  <a:lnTo>
                    <a:pt x="41384" y="858975"/>
                  </a:lnTo>
                  <a:lnTo>
                    <a:pt x="58858" y="900297"/>
                  </a:lnTo>
                  <a:lnTo>
                    <a:pt x="79113" y="940064"/>
                  </a:lnTo>
                  <a:lnTo>
                    <a:pt x="102025" y="978152"/>
                  </a:lnTo>
                  <a:lnTo>
                    <a:pt x="127473" y="1014440"/>
                  </a:lnTo>
                  <a:lnTo>
                    <a:pt x="155334" y="1048804"/>
                  </a:lnTo>
                  <a:lnTo>
                    <a:pt x="185485" y="1081124"/>
                  </a:lnTo>
                  <a:lnTo>
                    <a:pt x="217804" y="1111275"/>
                  </a:lnTo>
                  <a:lnTo>
                    <a:pt x="252168" y="1139135"/>
                  </a:lnTo>
                  <a:lnTo>
                    <a:pt x="288456" y="1164583"/>
                  </a:lnTo>
                  <a:lnTo>
                    <a:pt x="326544" y="1187495"/>
                  </a:lnTo>
                  <a:lnTo>
                    <a:pt x="366311" y="1207750"/>
                  </a:lnTo>
                  <a:lnTo>
                    <a:pt x="407633" y="1225224"/>
                  </a:lnTo>
                  <a:lnTo>
                    <a:pt x="450389" y="1239796"/>
                  </a:lnTo>
                  <a:lnTo>
                    <a:pt x="494456" y="1251343"/>
                  </a:lnTo>
                  <a:lnTo>
                    <a:pt x="539711" y="1259742"/>
                  </a:lnTo>
                  <a:lnTo>
                    <a:pt x="586033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3"/>
                  </a:lnTo>
                  <a:lnTo>
                    <a:pt x="816207" y="1239796"/>
                  </a:lnTo>
                  <a:lnTo>
                    <a:pt x="858964" y="1225224"/>
                  </a:lnTo>
                  <a:lnTo>
                    <a:pt x="900287" y="1207750"/>
                  </a:lnTo>
                  <a:lnTo>
                    <a:pt x="940054" y="1187495"/>
                  </a:lnTo>
                  <a:lnTo>
                    <a:pt x="978143" y="1164583"/>
                  </a:lnTo>
                  <a:lnTo>
                    <a:pt x="1014432" y="1139135"/>
                  </a:lnTo>
                  <a:lnTo>
                    <a:pt x="1048797" y="1111275"/>
                  </a:lnTo>
                  <a:lnTo>
                    <a:pt x="1081117" y="1081124"/>
                  </a:lnTo>
                  <a:lnTo>
                    <a:pt x="1111269" y="1048804"/>
                  </a:lnTo>
                  <a:lnTo>
                    <a:pt x="1139130" y="1014440"/>
                  </a:lnTo>
                  <a:lnTo>
                    <a:pt x="1164579" y="978152"/>
                  </a:lnTo>
                  <a:lnTo>
                    <a:pt x="1187492" y="940064"/>
                  </a:lnTo>
                  <a:lnTo>
                    <a:pt x="1207748" y="900297"/>
                  </a:lnTo>
                  <a:lnTo>
                    <a:pt x="1225223" y="858975"/>
                  </a:lnTo>
                  <a:lnTo>
                    <a:pt x="1239795" y="816219"/>
                  </a:lnTo>
                  <a:lnTo>
                    <a:pt x="1251342" y="772152"/>
                  </a:lnTo>
                  <a:lnTo>
                    <a:pt x="1259742" y="726897"/>
                  </a:lnTo>
                  <a:lnTo>
                    <a:pt x="1264872" y="680575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188" y="202882"/>
              <a:ext cx="1650993" cy="148590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3005" y="400316"/>
              <a:ext cx="1007986" cy="100798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7823" y="184924"/>
              <a:ext cx="1473200" cy="147319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232661" y="215887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697672" y="48285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72806" y="106114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43571" y="142937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75072" y="105975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49672" y="50615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9" y="491161"/>
                  </a:lnTo>
                  <a:lnTo>
                    <a:pt x="14444" y="537096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5584" y="21597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1" y="311593"/>
                  </a:lnTo>
                  <a:lnTo>
                    <a:pt x="148129" y="275163"/>
                  </a:lnTo>
                  <a:lnTo>
                    <a:pt x="184474" y="241674"/>
                  </a:lnTo>
                  <a:lnTo>
                    <a:pt x="223563" y="211329"/>
                  </a:lnTo>
                  <a:lnTo>
                    <a:pt x="265194" y="184328"/>
                  </a:lnTo>
                  <a:lnTo>
                    <a:pt x="309166" y="160877"/>
                  </a:lnTo>
                  <a:lnTo>
                    <a:pt x="355277" y="141176"/>
                  </a:lnTo>
                  <a:lnTo>
                    <a:pt x="403325" y="125429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60700" y="2060880"/>
              <a:ext cx="2873120" cy="174114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060700" y="2060867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14" y="1741144"/>
                  </a:moveTo>
                  <a:lnTo>
                    <a:pt x="190855" y="1741144"/>
                  </a:lnTo>
                  <a:lnTo>
                    <a:pt x="0" y="870572"/>
                  </a:lnTo>
                  <a:lnTo>
                    <a:pt x="190855" y="0"/>
                  </a:lnTo>
                  <a:lnTo>
                    <a:pt x="2671914" y="0"/>
                  </a:lnTo>
                  <a:lnTo>
                    <a:pt x="2683093" y="50979"/>
                  </a:lnTo>
                  <a:lnTo>
                    <a:pt x="2694271" y="101959"/>
                  </a:lnTo>
                  <a:lnTo>
                    <a:pt x="2806052" y="611758"/>
                  </a:lnTo>
                  <a:lnTo>
                    <a:pt x="2817230" y="662738"/>
                  </a:lnTo>
                  <a:lnTo>
                    <a:pt x="2828408" y="713718"/>
                  </a:lnTo>
                  <a:lnTo>
                    <a:pt x="2839586" y="764698"/>
                  </a:lnTo>
                  <a:lnTo>
                    <a:pt x="2850764" y="815678"/>
                  </a:lnTo>
                  <a:lnTo>
                    <a:pt x="2861942" y="866658"/>
                  </a:lnTo>
                  <a:lnTo>
                    <a:pt x="2873121" y="917638"/>
                  </a:lnTo>
                  <a:lnTo>
                    <a:pt x="2861285" y="966079"/>
                  </a:lnTo>
                  <a:lnTo>
                    <a:pt x="2849449" y="1014520"/>
                  </a:lnTo>
                  <a:lnTo>
                    <a:pt x="2837614" y="1062961"/>
                  </a:lnTo>
                  <a:lnTo>
                    <a:pt x="2825778" y="1111403"/>
                  </a:lnTo>
                  <a:lnTo>
                    <a:pt x="2813942" y="1159845"/>
                  </a:lnTo>
                  <a:lnTo>
                    <a:pt x="2802107" y="1208286"/>
                  </a:lnTo>
                  <a:lnTo>
                    <a:pt x="2790271" y="1256728"/>
                  </a:lnTo>
                  <a:lnTo>
                    <a:pt x="2778435" y="1305170"/>
                  </a:lnTo>
                  <a:lnTo>
                    <a:pt x="2766600" y="1353612"/>
                  </a:lnTo>
                  <a:lnTo>
                    <a:pt x="2754764" y="1402054"/>
                  </a:lnTo>
                  <a:lnTo>
                    <a:pt x="2742928" y="1450496"/>
                  </a:lnTo>
                  <a:lnTo>
                    <a:pt x="2731093" y="1498938"/>
                  </a:lnTo>
                  <a:lnTo>
                    <a:pt x="2719257" y="1547379"/>
                  </a:lnTo>
                  <a:lnTo>
                    <a:pt x="2707421" y="1595821"/>
                  </a:lnTo>
                  <a:lnTo>
                    <a:pt x="2695586" y="1644262"/>
                  </a:lnTo>
                  <a:lnTo>
                    <a:pt x="2683750" y="1692703"/>
                  </a:lnTo>
                  <a:lnTo>
                    <a:pt x="2671914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20579" y="1396479"/>
              <a:ext cx="1524000" cy="152400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4021899" y="1676400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5" y="2654"/>
                  </a:lnTo>
                  <a:lnTo>
                    <a:pt x="355286" y="10432"/>
                  </a:lnTo>
                  <a:lnTo>
                    <a:pt x="309350" y="23059"/>
                  </a:lnTo>
                  <a:lnTo>
                    <a:pt x="265503" y="40259"/>
                  </a:lnTo>
                  <a:lnTo>
                    <a:pt x="224022" y="61755"/>
                  </a:lnTo>
                  <a:lnTo>
                    <a:pt x="185182" y="87272"/>
                  </a:lnTo>
                  <a:lnTo>
                    <a:pt x="149259" y="116534"/>
                  </a:lnTo>
                  <a:lnTo>
                    <a:pt x="116529" y="149264"/>
                  </a:lnTo>
                  <a:lnTo>
                    <a:pt x="87269" y="185187"/>
                  </a:lnTo>
                  <a:lnTo>
                    <a:pt x="61753" y="224027"/>
                  </a:lnTo>
                  <a:lnTo>
                    <a:pt x="40257" y="265508"/>
                  </a:lnTo>
                  <a:lnTo>
                    <a:pt x="23058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8" y="595291"/>
                  </a:lnTo>
                  <a:lnTo>
                    <a:pt x="40257" y="639137"/>
                  </a:lnTo>
                  <a:lnTo>
                    <a:pt x="61753" y="680618"/>
                  </a:lnTo>
                  <a:lnTo>
                    <a:pt x="87269" y="719458"/>
                  </a:lnTo>
                  <a:lnTo>
                    <a:pt x="116529" y="755381"/>
                  </a:lnTo>
                  <a:lnTo>
                    <a:pt x="149259" y="788112"/>
                  </a:lnTo>
                  <a:lnTo>
                    <a:pt x="185182" y="817373"/>
                  </a:lnTo>
                  <a:lnTo>
                    <a:pt x="224022" y="842890"/>
                  </a:lnTo>
                  <a:lnTo>
                    <a:pt x="265503" y="864386"/>
                  </a:lnTo>
                  <a:lnTo>
                    <a:pt x="309350" y="881586"/>
                  </a:lnTo>
                  <a:lnTo>
                    <a:pt x="355286" y="894213"/>
                  </a:lnTo>
                  <a:lnTo>
                    <a:pt x="403035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19021" y="2086267"/>
              <a:ext cx="2873133" cy="174114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919021" y="2086267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27" y="1741144"/>
                  </a:moveTo>
                  <a:lnTo>
                    <a:pt x="190855" y="1741144"/>
                  </a:lnTo>
                  <a:lnTo>
                    <a:pt x="0" y="870572"/>
                  </a:lnTo>
                  <a:lnTo>
                    <a:pt x="190855" y="0"/>
                  </a:lnTo>
                  <a:lnTo>
                    <a:pt x="2671927" y="0"/>
                  </a:lnTo>
                  <a:lnTo>
                    <a:pt x="2873121" y="917638"/>
                  </a:lnTo>
                  <a:lnTo>
                    <a:pt x="2671927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84119" y="2819615"/>
              <a:ext cx="123901" cy="178688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48712" y="2819615"/>
              <a:ext cx="130225" cy="178688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9210891" y="2815119"/>
              <a:ext cx="552450" cy="187960"/>
            </a:xfrm>
            <a:custGeom>
              <a:avLst/>
              <a:gdLst/>
              <a:ahLst/>
              <a:cxnLst/>
              <a:rect l="l" t="t" r="r" b="b"/>
              <a:pathLst>
                <a:path w="552450" h="187960">
                  <a:moveTo>
                    <a:pt x="173101" y="35890"/>
                  </a:moveTo>
                  <a:lnTo>
                    <a:pt x="137820" y="9334"/>
                  </a:lnTo>
                  <a:lnTo>
                    <a:pt x="95237" y="0"/>
                  </a:lnTo>
                  <a:lnTo>
                    <a:pt x="82448" y="800"/>
                  </a:lnTo>
                  <a:lnTo>
                    <a:pt x="36093" y="19469"/>
                  </a:lnTo>
                  <a:lnTo>
                    <a:pt x="6794" y="56807"/>
                  </a:lnTo>
                  <a:lnTo>
                    <a:pt x="0" y="93535"/>
                  </a:lnTo>
                  <a:lnTo>
                    <a:pt x="1651" y="113258"/>
                  </a:lnTo>
                  <a:lnTo>
                    <a:pt x="26543" y="161251"/>
                  </a:lnTo>
                  <a:lnTo>
                    <a:pt x="74866" y="186029"/>
                  </a:lnTo>
                  <a:lnTo>
                    <a:pt x="94754" y="187667"/>
                  </a:lnTo>
                  <a:lnTo>
                    <a:pt x="105727" y="187210"/>
                  </a:lnTo>
                  <a:lnTo>
                    <a:pt x="143891" y="175729"/>
                  </a:lnTo>
                  <a:lnTo>
                    <a:pt x="149313" y="129336"/>
                  </a:lnTo>
                  <a:lnTo>
                    <a:pt x="142113" y="136067"/>
                  </a:lnTo>
                  <a:lnTo>
                    <a:pt x="135229" y="141668"/>
                  </a:lnTo>
                  <a:lnTo>
                    <a:pt x="95313" y="155003"/>
                  </a:lnTo>
                  <a:lnTo>
                    <a:pt x="86817" y="154520"/>
                  </a:lnTo>
                  <a:lnTo>
                    <a:pt x="51142" y="137718"/>
                  </a:lnTo>
                  <a:lnTo>
                    <a:pt x="34493" y="102285"/>
                  </a:lnTo>
                  <a:lnTo>
                    <a:pt x="34010" y="93599"/>
                  </a:lnTo>
                  <a:lnTo>
                    <a:pt x="35102" y="81280"/>
                  </a:lnTo>
                  <a:lnTo>
                    <a:pt x="60820" y="42773"/>
                  </a:lnTo>
                  <a:lnTo>
                    <a:pt x="94703" y="32918"/>
                  </a:lnTo>
                  <a:lnTo>
                    <a:pt x="109486" y="34531"/>
                  </a:lnTo>
                  <a:lnTo>
                    <a:pt x="123520" y="39331"/>
                  </a:lnTo>
                  <a:lnTo>
                    <a:pt x="136791" y="47358"/>
                  </a:lnTo>
                  <a:lnTo>
                    <a:pt x="149313" y="58572"/>
                  </a:lnTo>
                  <a:lnTo>
                    <a:pt x="173101" y="35890"/>
                  </a:lnTo>
                  <a:close/>
                </a:path>
                <a:path w="552450" h="187960">
                  <a:moveTo>
                    <a:pt x="354850" y="183184"/>
                  </a:moveTo>
                  <a:lnTo>
                    <a:pt x="286118" y="4495"/>
                  </a:lnTo>
                  <a:lnTo>
                    <a:pt x="251625" y="4495"/>
                  </a:lnTo>
                  <a:lnTo>
                    <a:pt x="182664" y="183184"/>
                  </a:lnTo>
                  <a:lnTo>
                    <a:pt x="218744" y="183184"/>
                  </a:lnTo>
                  <a:lnTo>
                    <a:pt x="269062" y="51803"/>
                  </a:lnTo>
                  <a:lnTo>
                    <a:pt x="318528" y="183184"/>
                  </a:lnTo>
                  <a:lnTo>
                    <a:pt x="354850" y="183184"/>
                  </a:lnTo>
                  <a:close/>
                </a:path>
                <a:path w="552450" h="187960">
                  <a:moveTo>
                    <a:pt x="552335" y="94386"/>
                  </a:moveTo>
                  <a:lnTo>
                    <a:pt x="550621" y="75399"/>
                  </a:lnTo>
                  <a:lnTo>
                    <a:pt x="545515" y="57912"/>
                  </a:lnTo>
                  <a:lnTo>
                    <a:pt x="536981" y="41935"/>
                  </a:lnTo>
                  <a:lnTo>
                    <a:pt x="529856" y="33286"/>
                  </a:lnTo>
                  <a:lnTo>
                    <a:pt x="525056" y="27457"/>
                  </a:lnTo>
                  <a:lnTo>
                    <a:pt x="518299" y="21805"/>
                  </a:lnTo>
                  <a:lnTo>
                    <a:pt x="518299" y="94386"/>
                  </a:lnTo>
                  <a:lnTo>
                    <a:pt x="517258" y="106451"/>
                  </a:lnTo>
                  <a:lnTo>
                    <a:pt x="492328" y="144919"/>
                  </a:lnTo>
                  <a:lnTo>
                    <a:pt x="460082" y="154749"/>
                  </a:lnTo>
                  <a:lnTo>
                    <a:pt x="449681" y="153911"/>
                  </a:lnTo>
                  <a:lnTo>
                    <a:pt x="412826" y="131889"/>
                  </a:lnTo>
                  <a:lnTo>
                    <a:pt x="400862" y="94386"/>
                  </a:lnTo>
                  <a:lnTo>
                    <a:pt x="401916" y="81673"/>
                  </a:lnTo>
                  <a:lnTo>
                    <a:pt x="426707" y="42989"/>
                  </a:lnTo>
                  <a:lnTo>
                    <a:pt x="459473" y="33286"/>
                  </a:lnTo>
                  <a:lnTo>
                    <a:pt x="471284" y="34391"/>
                  </a:lnTo>
                  <a:lnTo>
                    <a:pt x="508673" y="60286"/>
                  </a:lnTo>
                  <a:lnTo>
                    <a:pt x="518299" y="94386"/>
                  </a:lnTo>
                  <a:lnTo>
                    <a:pt x="518299" y="21805"/>
                  </a:lnTo>
                  <a:lnTo>
                    <a:pt x="510730" y="15455"/>
                  </a:lnTo>
                  <a:lnTo>
                    <a:pt x="495096" y="6870"/>
                  </a:lnTo>
                  <a:lnTo>
                    <a:pt x="478116" y="1727"/>
                  </a:lnTo>
                  <a:lnTo>
                    <a:pt x="459828" y="0"/>
                  </a:lnTo>
                  <a:lnTo>
                    <a:pt x="447509" y="787"/>
                  </a:lnTo>
                  <a:lnTo>
                    <a:pt x="402818" y="19418"/>
                  </a:lnTo>
                  <a:lnTo>
                    <a:pt x="373570" y="57658"/>
                  </a:lnTo>
                  <a:lnTo>
                    <a:pt x="366610" y="93776"/>
                  </a:lnTo>
                  <a:lnTo>
                    <a:pt x="368261" y="112255"/>
                  </a:lnTo>
                  <a:lnTo>
                    <a:pt x="393230" y="159854"/>
                  </a:lnTo>
                  <a:lnTo>
                    <a:pt x="440804" y="185940"/>
                  </a:lnTo>
                  <a:lnTo>
                    <a:pt x="460082" y="187667"/>
                  </a:lnTo>
                  <a:lnTo>
                    <a:pt x="478561" y="185978"/>
                  </a:lnTo>
                  <a:lnTo>
                    <a:pt x="495617" y="180898"/>
                  </a:lnTo>
                  <a:lnTo>
                    <a:pt x="511225" y="172440"/>
                  </a:lnTo>
                  <a:lnTo>
                    <a:pt x="525411" y="160578"/>
                  </a:lnTo>
                  <a:lnTo>
                    <a:pt x="530212" y="154749"/>
                  </a:lnTo>
                  <a:lnTo>
                    <a:pt x="537184" y="146291"/>
                  </a:lnTo>
                  <a:lnTo>
                    <a:pt x="545592" y="130492"/>
                  </a:lnTo>
                  <a:lnTo>
                    <a:pt x="550646" y="113195"/>
                  </a:lnTo>
                  <a:lnTo>
                    <a:pt x="552335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92667" y="3086163"/>
              <a:ext cx="117983" cy="18803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42971" y="3091014"/>
              <a:ext cx="106172" cy="17868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82303" y="3091014"/>
              <a:ext cx="130225" cy="178688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035720" y="3091014"/>
              <a:ext cx="99060" cy="179070"/>
            </a:xfrm>
            <a:custGeom>
              <a:avLst/>
              <a:gdLst/>
              <a:ahLst/>
              <a:cxnLst/>
              <a:rect l="l" t="t" r="r" b="b"/>
              <a:pathLst>
                <a:path w="99059" h="179070">
                  <a:moveTo>
                    <a:pt x="9875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1699" y="33020"/>
                  </a:lnTo>
                  <a:lnTo>
                    <a:pt x="31699" y="179070"/>
                  </a:lnTo>
                  <a:lnTo>
                    <a:pt x="66192" y="179070"/>
                  </a:lnTo>
                  <a:lnTo>
                    <a:pt x="66192" y="33020"/>
                  </a:lnTo>
                  <a:lnTo>
                    <a:pt x="98755" y="33020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57931" y="3091014"/>
              <a:ext cx="281228" cy="17907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59658" y="3091014"/>
              <a:ext cx="111632" cy="17868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9600934" y="3091014"/>
              <a:ext cx="128905" cy="179070"/>
            </a:xfrm>
            <a:custGeom>
              <a:avLst/>
              <a:gdLst/>
              <a:ahLst/>
              <a:cxnLst/>
              <a:rect l="l" t="t" r="r" b="b"/>
              <a:pathLst>
                <a:path w="128904" h="179070">
                  <a:moveTo>
                    <a:pt x="128524" y="0"/>
                  </a:moveTo>
                  <a:lnTo>
                    <a:pt x="94145" y="0"/>
                  </a:lnTo>
                  <a:lnTo>
                    <a:pt x="94145" y="67310"/>
                  </a:lnTo>
                  <a:lnTo>
                    <a:pt x="34505" y="67310"/>
                  </a:lnTo>
                  <a:lnTo>
                    <a:pt x="3450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100330"/>
                  </a:lnTo>
                  <a:lnTo>
                    <a:pt x="0" y="179070"/>
                  </a:lnTo>
                  <a:lnTo>
                    <a:pt x="34505" y="179070"/>
                  </a:lnTo>
                  <a:lnTo>
                    <a:pt x="34505" y="100330"/>
                  </a:lnTo>
                  <a:lnTo>
                    <a:pt x="94145" y="100330"/>
                  </a:lnTo>
                  <a:lnTo>
                    <a:pt x="94145" y="179070"/>
                  </a:lnTo>
                  <a:lnTo>
                    <a:pt x="128524" y="179070"/>
                  </a:lnTo>
                  <a:lnTo>
                    <a:pt x="128524" y="100330"/>
                  </a:lnTo>
                  <a:lnTo>
                    <a:pt x="128524" y="67310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70147" y="3091014"/>
              <a:ext cx="170065" cy="178688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65664" y="3091014"/>
              <a:ext cx="159004" cy="178688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8941296" y="3357549"/>
              <a:ext cx="684530" cy="188595"/>
            </a:xfrm>
            <a:custGeom>
              <a:avLst/>
              <a:gdLst/>
              <a:ahLst/>
              <a:cxnLst/>
              <a:rect l="l" t="t" r="r" b="b"/>
              <a:pathLst>
                <a:path w="684529" h="188595">
                  <a:moveTo>
                    <a:pt x="117983" y="132892"/>
                  </a:moveTo>
                  <a:lnTo>
                    <a:pt x="116014" y="117246"/>
                  </a:lnTo>
                  <a:lnTo>
                    <a:pt x="110134" y="104076"/>
                  </a:lnTo>
                  <a:lnTo>
                    <a:pt x="100342" y="93370"/>
                  </a:lnTo>
                  <a:lnTo>
                    <a:pt x="86639" y="85153"/>
                  </a:lnTo>
                  <a:lnTo>
                    <a:pt x="93535" y="80124"/>
                  </a:lnTo>
                  <a:lnTo>
                    <a:pt x="108635" y="53530"/>
                  </a:lnTo>
                  <a:lnTo>
                    <a:pt x="108635" y="47129"/>
                  </a:lnTo>
                  <a:lnTo>
                    <a:pt x="85839" y="7175"/>
                  </a:lnTo>
                  <a:lnTo>
                    <a:pt x="56921" y="0"/>
                  </a:lnTo>
                  <a:lnTo>
                    <a:pt x="50838" y="0"/>
                  </a:lnTo>
                  <a:lnTo>
                    <a:pt x="9969" y="20281"/>
                  </a:lnTo>
                  <a:lnTo>
                    <a:pt x="30010" y="42621"/>
                  </a:lnTo>
                  <a:lnTo>
                    <a:pt x="35991" y="37693"/>
                  </a:lnTo>
                  <a:lnTo>
                    <a:pt x="41922" y="34163"/>
                  </a:lnTo>
                  <a:lnTo>
                    <a:pt x="47764" y="32054"/>
                  </a:lnTo>
                  <a:lnTo>
                    <a:pt x="53530" y="31343"/>
                  </a:lnTo>
                  <a:lnTo>
                    <a:pt x="59944" y="31343"/>
                  </a:lnTo>
                  <a:lnTo>
                    <a:pt x="65112" y="33197"/>
                  </a:lnTo>
                  <a:lnTo>
                    <a:pt x="72910" y="40652"/>
                  </a:lnTo>
                  <a:lnTo>
                    <a:pt x="74866" y="45720"/>
                  </a:lnTo>
                  <a:lnTo>
                    <a:pt x="74866" y="59067"/>
                  </a:lnTo>
                  <a:lnTo>
                    <a:pt x="72529" y="64617"/>
                  </a:lnTo>
                  <a:lnTo>
                    <a:pt x="63220" y="72872"/>
                  </a:lnTo>
                  <a:lnTo>
                    <a:pt x="56400" y="74942"/>
                  </a:lnTo>
                  <a:lnTo>
                    <a:pt x="40119" y="74942"/>
                  </a:lnTo>
                  <a:lnTo>
                    <a:pt x="40119" y="105308"/>
                  </a:lnTo>
                  <a:lnTo>
                    <a:pt x="47409" y="105308"/>
                  </a:lnTo>
                  <a:lnTo>
                    <a:pt x="57785" y="105765"/>
                  </a:lnTo>
                  <a:lnTo>
                    <a:pt x="84582" y="123571"/>
                  </a:lnTo>
                  <a:lnTo>
                    <a:pt x="84582" y="138468"/>
                  </a:lnTo>
                  <a:lnTo>
                    <a:pt x="82105" y="144513"/>
                  </a:lnTo>
                  <a:lnTo>
                    <a:pt x="72199" y="153581"/>
                  </a:lnTo>
                  <a:lnTo>
                    <a:pt x="65697" y="155841"/>
                  </a:lnTo>
                  <a:lnTo>
                    <a:pt x="57670" y="155841"/>
                  </a:lnTo>
                  <a:lnTo>
                    <a:pt x="48869" y="154673"/>
                  </a:lnTo>
                  <a:lnTo>
                    <a:pt x="40665" y="151142"/>
                  </a:lnTo>
                  <a:lnTo>
                    <a:pt x="33032" y="145262"/>
                  </a:lnTo>
                  <a:lnTo>
                    <a:pt x="25996" y="137020"/>
                  </a:lnTo>
                  <a:lnTo>
                    <a:pt x="0" y="156083"/>
                  </a:lnTo>
                  <a:lnTo>
                    <a:pt x="28587" y="182029"/>
                  </a:lnTo>
                  <a:lnTo>
                    <a:pt x="58267" y="188036"/>
                  </a:lnTo>
                  <a:lnTo>
                    <a:pt x="70802" y="187096"/>
                  </a:lnTo>
                  <a:lnTo>
                    <a:pt x="108572" y="164744"/>
                  </a:lnTo>
                  <a:lnTo>
                    <a:pt x="116928" y="144729"/>
                  </a:lnTo>
                  <a:lnTo>
                    <a:pt x="117983" y="132892"/>
                  </a:lnTo>
                  <a:close/>
                </a:path>
                <a:path w="684529" h="188595">
                  <a:moveTo>
                    <a:pt x="308152" y="183540"/>
                  </a:moveTo>
                  <a:lnTo>
                    <a:pt x="293979" y="146723"/>
                  </a:lnTo>
                  <a:lnTo>
                    <a:pt x="281228" y="113563"/>
                  </a:lnTo>
                  <a:lnTo>
                    <a:pt x="257632" y="52222"/>
                  </a:lnTo>
                  <a:lnTo>
                    <a:pt x="246214" y="22529"/>
                  </a:lnTo>
                  <a:lnTo>
                    <a:pt x="246214" y="113563"/>
                  </a:lnTo>
                  <a:lnTo>
                    <a:pt x="198412" y="113563"/>
                  </a:lnTo>
                  <a:lnTo>
                    <a:pt x="222389" y="52222"/>
                  </a:lnTo>
                  <a:lnTo>
                    <a:pt x="246214" y="113563"/>
                  </a:lnTo>
                  <a:lnTo>
                    <a:pt x="246214" y="22529"/>
                  </a:lnTo>
                  <a:lnTo>
                    <a:pt x="239420" y="4851"/>
                  </a:lnTo>
                  <a:lnTo>
                    <a:pt x="204927" y="4851"/>
                  </a:lnTo>
                  <a:lnTo>
                    <a:pt x="136029" y="183540"/>
                  </a:lnTo>
                  <a:lnTo>
                    <a:pt x="171373" y="183540"/>
                  </a:lnTo>
                  <a:lnTo>
                    <a:pt x="185902" y="146723"/>
                  </a:lnTo>
                  <a:lnTo>
                    <a:pt x="258826" y="146723"/>
                  </a:lnTo>
                  <a:lnTo>
                    <a:pt x="272808" y="183540"/>
                  </a:lnTo>
                  <a:lnTo>
                    <a:pt x="308152" y="183540"/>
                  </a:lnTo>
                  <a:close/>
                </a:path>
                <a:path w="684529" h="188595">
                  <a:moveTo>
                    <a:pt x="486448" y="183553"/>
                  </a:moveTo>
                  <a:lnTo>
                    <a:pt x="417715" y="4851"/>
                  </a:lnTo>
                  <a:lnTo>
                    <a:pt x="383222" y="4851"/>
                  </a:lnTo>
                  <a:lnTo>
                    <a:pt x="314261" y="183553"/>
                  </a:lnTo>
                  <a:lnTo>
                    <a:pt x="350342" y="183553"/>
                  </a:lnTo>
                  <a:lnTo>
                    <a:pt x="400659" y="52158"/>
                  </a:lnTo>
                  <a:lnTo>
                    <a:pt x="450126" y="183553"/>
                  </a:lnTo>
                  <a:lnTo>
                    <a:pt x="486448" y="183553"/>
                  </a:lnTo>
                  <a:close/>
                </a:path>
                <a:path w="684529" h="188595">
                  <a:moveTo>
                    <a:pt x="683933" y="94742"/>
                  </a:moveTo>
                  <a:lnTo>
                    <a:pt x="682218" y="75755"/>
                  </a:lnTo>
                  <a:lnTo>
                    <a:pt x="677113" y="58267"/>
                  </a:lnTo>
                  <a:lnTo>
                    <a:pt x="668578" y="42291"/>
                  </a:lnTo>
                  <a:lnTo>
                    <a:pt x="661454" y="33642"/>
                  </a:lnTo>
                  <a:lnTo>
                    <a:pt x="656653" y="27813"/>
                  </a:lnTo>
                  <a:lnTo>
                    <a:pt x="649897" y="22161"/>
                  </a:lnTo>
                  <a:lnTo>
                    <a:pt x="649897" y="94742"/>
                  </a:lnTo>
                  <a:lnTo>
                    <a:pt x="648855" y="106807"/>
                  </a:lnTo>
                  <a:lnTo>
                    <a:pt x="623925" y="145275"/>
                  </a:lnTo>
                  <a:lnTo>
                    <a:pt x="591680" y="155105"/>
                  </a:lnTo>
                  <a:lnTo>
                    <a:pt x="581279" y="154266"/>
                  </a:lnTo>
                  <a:lnTo>
                    <a:pt x="544423" y="132245"/>
                  </a:lnTo>
                  <a:lnTo>
                    <a:pt x="532460" y="94742"/>
                  </a:lnTo>
                  <a:lnTo>
                    <a:pt x="533514" y="82029"/>
                  </a:lnTo>
                  <a:lnTo>
                    <a:pt x="558304" y="43345"/>
                  </a:lnTo>
                  <a:lnTo>
                    <a:pt x="591070" y="33642"/>
                  </a:lnTo>
                  <a:lnTo>
                    <a:pt x="602881" y="34747"/>
                  </a:lnTo>
                  <a:lnTo>
                    <a:pt x="640270" y="60642"/>
                  </a:lnTo>
                  <a:lnTo>
                    <a:pt x="649897" y="94742"/>
                  </a:lnTo>
                  <a:lnTo>
                    <a:pt x="649897" y="22161"/>
                  </a:lnTo>
                  <a:lnTo>
                    <a:pt x="642327" y="15811"/>
                  </a:lnTo>
                  <a:lnTo>
                    <a:pt x="626694" y="7226"/>
                  </a:lnTo>
                  <a:lnTo>
                    <a:pt x="609714" y="2082"/>
                  </a:lnTo>
                  <a:lnTo>
                    <a:pt x="591426" y="355"/>
                  </a:lnTo>
                  <a:lnTo>
                    <a:pt x="579107" y="1143"/>
                  </a:lnTo>
                  <a:lnTo>
                    <a:pt x="534416" y="19773"/>
                  </a:lnTo>
                  <a:lnTo>
                    <a:pt x="505167" y="58013"/>
                  </a:lnTo>
                  <a:lnTo>
                    <a:pt x="498208" y="94132"/>
                  </a:lnTo>
                  <a:lnTo>
                    <a:pt x="499859" y="112610"/>
                  </a:lnTo>
                  <a:lnTo>
                    <a:pt x="524827" y="160210"/>
                  </a:lnTo>
                  <a:lnTo>
                    <a:pt x="572401" y="186296"/>
                  </a:lnTo>
                  <a:lnTo>
                    <a:pt x="591680" y="188023"/>
                  </a:lnTo>
                  <a:lnTo>
                    <a:pt x="610158" y="186334"/>
                  </a:lnTo>
                  <a:lnTo>
                    <a:pt x="627214" y="181254"/>
                  </a:lnTo>
                  <a:lnTo>
                    <a:pt x="642823" y="172796"/>
                  </a:lnTo>
                  <a:lnTo>
                    <a:pt x="657009" y="160934"/>
                  </a:lnTo>
                  <a:lnTo>
                    <a:pt x="661809" y="155105"/>
                  </a:lnTo>
                  <a:lnTo>
                    <a:pt x="668782" y="146646"/>
                  </a:lnTo>
                  <a:lnTo>
                    <a:pt x="677189" y="130848"/>
                  </a:lnTo>
                  <a:lnTo>
                    <a:pt x="682244" y="113550"/>
                  </a:lnTo>
                  <a:lnTo>
                    <a:pt x="683933" y="94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657308" y="3362401"/>
              <a:ext cx="111874" cy="17868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84679" y="1421879"/>
              <a:ext cx="1524000" cy="1524000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8880220" y="1701800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47105" y="4621212"/>
              <a:ext cx="2873108" cy="1741131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5547105" y="4621208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14" y="1741144"/>
                  </a:moveTo>
                  <a:lnTo>
                    <a:pt x="190842" y="1741144"/>
                  </a:lnTo>
                  <a:lnTo>
                    <a:pt x="180240" y="1692778"/>
                  </a:lnTo>
                  <a:lnTo>
                    <a:pt x="169638" y="1644413"/>
                  </a:lnTo>
                  <a:lnTo>
                    <a:pt x="159035" y="1596048"/>
                  </a:lnTo>
                  <a:lnTo>
                    <a:pt x="148433" y="1547682"/>
                  </a:lnTo>
                  <a:lnTo>
                    <a:pt x="137830" y="1499317"/>
                  </a:lnTo>
                  <a:lnTo>
                    <a:pt x="127228" y="1450952"/>
                  </a:lnTo>
                  <a:lnTo>
                    <a:pt x="116626" y="1402588"/>
                  </a:lnTo>
                  <a:lnTo>
                    <a:pt x="106023" y="1354223"/>
                  </a:lnTo>
                  <a:lnTo>
                    <a:pt x="95421" y="1305858"/>
                  </a:lnTo>
                  <a:lnTo>
                    <a:pt x="84819" y="1257493"/>
                  </a:lnTo>
                  <a:lnTo>
                    <a:pt x="74216" y="1209128"/>
                  </a:lnTo>
                  <a:lnTo>
                    <a:pt x="63614" y="1160764"/>
                  </a:lnTo>
                  <a:lnTo>
                    <a:pt x="53011" y="1112399"/>
                  </a:lnTo>
                  <a:lnTo>
                    <a:pt x="42409" y="1064034"/>
                  </a:lnTo>
                  <a:lnTo>
                    <a:pt x="31807" y="1015668"/>
                  </a:lnTo>
                  <a:lnTo>
                    <a:pt x="21204" y="967303"/>
                  </a:lnTo>
                  <a:lnTo>
                    <a:pt x="10602" y="918938"/>
                  </a:lnTo>
                  <a:lnTo>
                    <a:pt x="0" y="870572"/>
                  </a:lnTo>
                  <a:lnTo>
                    <a:pt x="10602" y="822208"/>
                  </a:lnTo>
                  <a:lnTo>
                    <a:pt x="21204" y="773844"/>
                  </a:lnTo>
                  <a:lnTo>
                    <a:pt x="31807" y="725480"/>
                  </a:lnTo>
                  <a:lnTo>
                    <a:pt x="42409" y="677115"/>
                  </a:lnTo>
                  <a:lnTo>
                    <a:pt x="53011" y="628751"/>
                  </a:lnTo>
                  <a:lnTo>
                    <a:pt x="63614" y="580386"/>
                  </a:lnTo>
                  <a:lnTo>
                    <a:pt x="74216" y="532021"/>
                  </a:lnTo>
                  <a:lnTo>
                    <a:pt x="84819" y="483656"/>
                  </a:lnTo>
                  <a:lnTo>
                    <a:pt x="95421" y="435290"/>
                  </a:lnTo>
                  <a:lnTo>
                    <a:pt x="106023" y="386925"/>
                  </a:lnTo>
                  <a:lnTo>
                    <a:pt x="116626" y="338560"/>
                  </a:lnTo>
                  <a:lnTo>
                    <a:pt x="127228" y="290194"/>
                  </a:lnTo>
                  <a:lnTo>
                    <a:pt x="137830" y="241828"/>
                  </a:lnTo>
                  <a:lnTo>
                    <a:pt x="148433" y="193463"/>
                  </a:lnTo>
                  <a:lnTo>
                    <a:pt x="159035" y="145097"/>
                  </a:lnTo>
                  <a:lnTo>
                    <a:pt x="169638" y="96731"/>
                  </a:lnTo>
                  <a:lnTo>
                    <a:pt x="180240" y="48365"/>
                  </a:lnTo>
                  <a:lnTo>
                    <a:pt x="190842" y="0"/>
                  </a:lnTo>
                  <a:lnTo>
                    <a:pt x="2671914" y="0"/>
                  </a:lnTo>
                  <a:lnTo>
                    <a:pt x="2683093" y="50979"/>
                  </a:lnTo>
                  <a:lnTo>
                    <a:pt x="2694271" y="101959"/>
                  </a:lnTo>
                  <a:lnTo>
                    <a:pt x="2705449" y="152939"/>
                  </a:lnTo>
                  <a:lnTo>
                    <a:pt x="2716627" y="203919"/>
                  </a:lnTo>
                  <a:lnTo>
                    <a:pt x="2727805" y="254899"/>
                  </a:lnTo>
                  <a:lnTo>
                    <a:pt x="2738983" y="305879"/>
                  </a:lnTo>
                  <a:lnTo>
                    <a:pt x="2750160" y="356858"/>
                  </a:lnTo>
                  <a:lnTo>
                    <a:pt x="2761338" y="407838"/>
                  </a:lnTo>
                  <a:lnTo>
                    <a:pt x="2772516" y="458817"/>
                  </a:lnTo>
                  <a:lnTo>
                    <a:pt x="2783693" y="509796"/>
                  </a:lnTo>
                  <a:lnTo>
                    <a:pt x="2794871" y="560776"/>
                  </a:lnTo>
                  <a:lnTo>
                    <a:pt x="2806048" y="611755"/>
                  </a:lnTo>
                  <a:lnTo>
                    <a:pt x="2817225" y="662734"/>
                  </a:lnTo>
                  <a:lnTo>
                    <a:pt x="2828402" y="713712"/>
                  </a:lnTo>
                  <a:lnTo>
                    <a:pt x="2839579" y="764691"/>
                  </a:lnTo>
                  <a:lnTo>
                    <a:pt x="2850755" y="815669"/>
                  </a:lnTo>
                  <a:lnTo>
                    <a:pt x="2861932" y="866647"/>
                  </a:lnTo>
                  <a:lnTo>
                    <a:pt x="2873108" y="917625"/>
                  </a:lnTo>
                  <a:lnTo>
                    <a:pt x="2861274" y="966068"/>
                  </a:lnTo>
                  <a:lnTo>
                    <a:pt x="2849440" y="1014511"/>
                  </a:lnTo>
                  <a:lnTo>
                    <a:pt x="2837606" y="1062954"/>
                  </a:lnTo>
                  <a:lnTo>
                    <a:pt x="2825772" y="1111397"/>
                  </a:lnTo>
                  <a:lnTo>
                    <a:pt x="2813938" y="1159840"/>
                  </a:lnTo>
                  <a:lnTo>
                    <a:pt x="2802103" y="1208283"/>
                  </a:lnTo>
                  <a:lnTo>
                    <a:pt x="2790268" y="1256726"/>
                  </a:lnTo>
                  <a:lnTo>
                    <a:pt x="2778433" y="1305168"/>
                  </a:lnTo>
                  <a:lnTo>
                    <a:pt x="2766598" y="1353611"/>
                  </a:lnTo>
                  <a:lnTo>
                    <a:pt x="2754763" y="1402053"/>
                  </a:lnTo>
                  <a:lnTo>
                    <a:pt x="2742928" y="1450495"/>
                  </a:lnTo>
                  <a:lnTo>
                    <a:pt x="2731092" y="1498937"/>
                  </a:lnTo>
                  <a:lnTo>
                    <a:pt x="2719257" y="1547379"/>
                  </a:lnTo>
                  <a:lnTo>
                    <a:pt x="2707421" y="1595821"/>
                  </a:lnTo>
                  <a:lnTo>
                    <a:pt x="2695586" y="1644262"/>
                  </a:lnTo>
                  <a:lnTo>
                    <a:pt x="2683750" y="1692703"/>
                  </a:lnTo>
                  <a:lnTo>
                    <a:pt x="2671914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97591" y="2776448"/>
              <a:ext cx="123901" cy="178688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62183" y="2776435"/>
              <a:ext cx="130225" cy="178688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4324362" y="2771952"/>
              <a:ext cx="552450" cy="187960"/>
            </a:xfrm>
            <a:custGeom>
              <a:avLst/>
              <a:gdLst/>
              <a:ahLst/>
              <a:cxnLst/>
              <a:rect l="l" t="t" r="r" b="b"/>
              <a:pathLst>
                <a:path w="552450" h="187960">
                  <a:moveTo>
                    <a:pt x="173101" y="35890"/>
                  </a:moveTo>
                  <a:lnTo>
                    <a:pt x="137820" y="9334"/>
                  </a:lnTo>
                  <a:lnTo>
                    <a:pt x="95237" y="0"/>
                  </a:lnTo>
                  <a:lnTo>
                    <a:pt x="82448" y="800"/>
                  </a:lnTo>
                  <a:lnTo>
                    <a:pt x="36093" y="19469"/>
                  </a:lnTo>
                  <a:lnTo>
                    <a:pt x="6794" y="56807"/>
                  </a:lnTo>
                  <a:lnTo>
                    <a:pt x="0" y="93535"/>
                  </a:lnTo>
                  <a:lnTo>
                    <a:pt x="1651" y="113258"/>
                  </a:lnTo>
                  <a:lnTo>
                    <a:pt x="26543" y="161251"/>
                  </a:lnTo>
                  <a:lnTo>
                    <a:pt x="74866" y="186029"/>
                  </a:lnTo>
                  <a:lnTo>
                    <a:pt x="94754" y="187667"/>
                  </a:lnTo>
                  <a:lnTo>
                    <a:pt x="105727" y="187210"/>
                  </a:lnTo>
                  <a:lnTo>
                    <a:pt x="143891" y="175729"/>
                  </a:lnTo>
                  <a:lnTo>
                    <a:pt x="149313" y="129336"/>
                  </a:lnTo>
                  <a:lnTo>
                    <a:pt x="142113" y="136067"/>
                  </a:lnTo>
                  <a:lnTo>
                    <a:pt x="135229" y="141668"/>
                  </a:lnTo>
                  <a:lnTo>
                    <a:pt x="95313" y="155003"/>
                  </a:lnTo>
                  <a:lnTo>
                    <a:pt x="86817" y="154520"/>
                  </a:lnTo>
                  <a:lnTo>
                    <a:pt x="51142" y="137718"/>
                  </a:lnTo>
                  <a:lnTo>
                    <a:pt x="34493" y="102285"/>
                  </a:lnTo>
                  <a:lnTo>
                    <a:pt x="34010" y="93599"/>
                  </a:lnTo>
                  <a:lnTo>
                    <a:pt x="35102" y="81280"/>
                  </a:lnTo>
                  <a:lnTo>
                    <a:pt x="60820" y="42773"/>
                  </a:lnTo>
                  <a:lnTo>
                    <a:pt x="94703" y="32918"/>
                  </a:lnTo>
                  <a:lnTo>
                    <a:pt x="109486" y="34531"/>
                  </a:lnTo>
                  <a:lnTo>
                    <a:pt x="123520" y="39331"/>
                  </a:lnTo>
                  <a:lnTo>
                    <a:pt x="136791" y="47358"/>
                  </a:lnTo>
                  <a:lnTo>
                    <a:pt x="149313" y="58572"/>
                  </a:lnTo>
                  <a:lnTo>
                    <a:pt x="173101" y="35890"/>
                  </a:lnTo>
                  <a:close/>
                </a:path>
                <a:path w="552450" h="187960">
                  <a:moveTo>
                    <a:pt x="354850" y="183172"/>
                  </a:moveTo>
                  <a:lnTo>
                    <a:pt x="286118" y="4483"/>
                  </a:lnTo>
                  <a:lnTo>
                    <a:pt x="251625" y="4483"/>
                  </a:lnTo>
                  <a:lnTo>
                    <a:pt x="182664" y="183172"/>
                  </a:lnTo>
                  <a:lnTo>
                    <a:pt x="218744" y="183172"/>
                  </a:lnTo>
                  <a:lnTo>
                    <a:pt x="269062" y="51790"/>
                  </a:lnTo>
                  <a:lnTo>
                    <a:pt x="318528" y="183172"/>
                  </a:lnTo>
                  <a:lnTo>
                    <a:pt x="354850" y="183172"/>
                  </a:lnTo>
                  <a:close/>
                </a:path>
                <a:path w="552450" h="187960">
                  <a:moveTo>
                    <a:pt x="552335" y="94386"/>
                  </a:moveTo>
                  <a:lnTo>
                    <a:pt x="550621" y="75399"/>
                  </a:lnTo>
                  <a:lnTo>
                    <a:pt x="545515" y="57912"/>
                  </a:lnTo>
                  <a:lnTo>
                    <a:pt x="536981" y="41935"/>
                  </a:lnTo>
                  <a:lnTo>
                    <a:pt x="529856" y="33286"/>
                  </a:lnTo>
                  <a:lnTo>
                    <a:pt x="525056" y="27457"/>
                  </a:lnTo>
                  <a:lnTo>
                    <a:pt x="518299" y="21805"/>
                  </a:lnTo>
                  <a:lnTo>
                    <a:pt x="518299" y="94386"/>
                  </a:lnTo>
                  <a:lnTo>
                    <a:pt x="517258" y="106451"/>
                  </a:lnTo>
                  <a:lnTo>
                    <a:pt x="492328" y="144919"/>
                  </a:lnTo>
                  <a:lnTo>
                    <a:pt x="460082" y="154749"/>
                  </a:lnTo>
                  <a:lnTo>
                    <a:pt x="449681" y="153911"/>
                  </a:lnTo>
                  <a:lnTo>
                    <a:pt x="412826" y="131889"/>
                  </a:lnTo>
                  <a:lnTo>
                    <a:pt x="400862" y="94386"/>
                  </a:lnTo>
                  <a:lnTo>
                    <a:pt x="401916" y="81673"/>
                  </a:lnTo>
                  <a:lnTo>
                    <a:pt x="426707" y="42989"/>
                  </a:lnTo>
                  <a:lnTo>
                    <a:pt x="459473" y="33286"/>
                  </a:lnTo>
                  <a:lnTo>
                    <a:pt x="471284" y="34391"/>
                  </a:lnTo>
                  <a:lnTo>
                    <a:pt x="508673" y="60286"/>
                  </a:lnTo>
                  <a:lnTo>
                    <a:pt x="518299" y="94386"/>
                  </a:lnTo>
                  <a:lnTo>
                    <a:pt x="518299" y="21805"/>
                  </a:lnTo>
                  <a:lnTo>
                    <a:pt x="510730" y="15455"/>
                  </a:lnTo>
                  <a:lnTo>
                    <a:pt x="495096" y="6870"/>
                  </a:lnTo>
                  <a:lnTo>
                    <a:pt x="478116" y="1727"/>
                  </a:lnTo>
                  <a:lnTo>
                    <a:pt x="459828" y="0"/>
                  </a:lnTo>
                  <a:lnTo>
                    <a:pt x="447509" y="787"/>
                  </a:lnTo>
                  <a:lnTo>
                    <a:pt x="402818" y="19418"/>
                  </a:lnTo>
                  <a:lnTo>
                    <a:pt x="373570" y="57658"/>
                  </a:lnTo>
                  <a:lnTo>
                    <a:pt x="366610" y="93776"/>
                  </a:lnTo>
                  <a:lnTo>
                    <a:pt x="368261" y="112255"/>
                  </a:lnTo>
                  <a:lnTo>
                    <a:pt x="393230" y="159854"/>
                  </a:lnTo>
                  <a:lnTo>
                    <a:pt x="440804" y="185940"/>
                  </a:lnTo>
                  <a:lnTo>
                    <a:pt x="460082" y="187667"/>
                  </a:lnTo>
                  <a:lnTo>
                    <a:pt x="478561" y="185978"/>
                  </a:lnTo>
                  <a:lnTo>
                    <a:pt x="495617" y="180898"/>
                  </a:lnTo>
                  <a:lnTo>
                    <a:pt x="511225" y="172440"/>
                  </a:lnTo>
                  <a:lnTo>
                    <a:pt x="525411" y="160578"/>
                  </a:lnTo>
                  <a:lnTo>
                    <a:pt x="530212" y="154749"/>
                  </a:lnTo>
                  <a:lnTo>
                    <a:pt x="537184" y="146291"/>
                  </a:lnTo>
                  <a:lnTo>
                    <a:pt x="545592" y="130492"/>
                  </a:lnTo>
                  <a:lnTo>
                    <a:pt x="550646" y="113195"/>
                  </a:lnTo>
                  <a:lnTo>
                    <a:pt x="552335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38651" y="3043351"/>
              <a:ext cx="387616" cy="209905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49471" y="3043351"/>
              <a:ext cx="339305" cy="187667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11700" y="3043351"/>
              <a:ext cx="292138" cy="187667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35919" y="3047834"/>
              <a:ext cx="111874" cy="17868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880102" y="3047834"/>
              <a:ext cx="170065" cy="178701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75618" y="3047834"/>
              <a:ext cx="159003" cy="178688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3680307" y="3319221"/>
              <a:ext cx="128905" cy="179070"/>
            </a:xfrm>
            <a:custGeom>
              <a:avLst/>
              <a:gdLst/>
              <a:ahLst/>
              <a:cxnLst/>
              <a:rect l="l" t="t" r="r" b="b"/>
              <a:pathLst>
                <a:path w="128904" h="179070">
                  <a:moveTo>
                    <a:pt x="1285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9070"/>
                  </a:lnTo>
                  <a:lnTo>
                    <a:pt x="34505" y="179070"/>
                  </a:lnTo>
                  <a:lnTo>
                    <a:pt x="34505" y="31750"/>
                  </a:lnTo>
                  <a:lnTo>
                    <a:pt x="94145" y="31750"/>
                  </a:lnTo>
                  <a:lnTo>
                    <a:pt x="94145" y="179070"/>
                  </a:lnTo>
                  <a:lnTo>
                    <a:pt x="128524" y="179070"/>
                  </a:lnTo>
                  <a:lnTo>
                    <a:pt x="128524" y="31750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40784" y="3314737"/>
              <a:ext cx="414578" cy="187667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4282580" y="3318725"/>
              <a:ext cx="641985" cy="205740"/>
            </a:xfrm>
            <a:custGeom>
              <a:avLst/>
              <a:gdLst/>
              <a:ahLst/>
              <a:cxnLst/>
              <a:rect l="l" t="t" r="r" b="b"/>
              <a:pathLst>
                <a:path w="641985" h="205739">
                  <a:moveTo>
                    <a:pt x="97536" y="495"/>
                  </a:moveTo>
                  <a:lnTo>
                    <a:pt x="0" y="495"/>
                  </a:lnTo>
                  <a:lnTo>
                    <a:pt x="0" y="33515"/>
                  </a:lnTo>
                  <a:lnTo>
                    <a:pt x="0" y="66535"/>
                  </a:lnTo>
                  <a:lnTo>
                    <a:pt x="0" y="98285"/>
                  </a:lnTo>
                  <a:lnTo>
                    <a:pt x="0" y="145275"/>
                  </a:lnTo>
                  <a:lnTo>
                    <a:pt x="0" y="179565"/>
                  </a:lnTo>
                  <a:lnTo>
                    <a:pt x="97536" y="179565"/>
                  </a:lnTo>
                  <a:lnTo>
                    <a:pt x="97536" y="145275"/>
                  </a:lnTo>
                  <a:lnTo>
                    <a:pt x="33769" y="145275"/>
                  </a:lnTo>
                  <a:lnTo>
                    <a:pt x="33769" y="98285"/>
                  </a:lnTo>
                  <a:lnTo>
                    <a:pt x="97536" y="98285"/>
                  </a:lnTo>
                  <a:lnTo>
                    <a:pt x="97536" y="66535"/>
                  </a:lnTo>
                  <a:lnTo>
                    <a:pt x="33769" y="66535"/>
                  </a:lnTo>
                  <a:lnTo>
                    <a:pt x="33769" y="33515"/>
                  </a:lnTo>
                  <a:lnTo>
                    <a:pt x="97536" y="33515"/>
                  </a:lnTo>
                  <a:lnTo>
                    <a:pt x="97536" y="495"/>
                  </a:lnTo>
                  <a:close/>
                </a:path>
                <a:path w="641985" h="205739">
                  <a:moveTo>
                    <a:pt x="362356" y="148590"/>
                  </a:moveTo>
                  <a:lnTo>
                    <a:pt x="325793" y="148590"/>
                  </a:lnTo>
                  <a:lnTo>
                    <a:pt x="325793" y="0"/>
                  </a:lnTo>
                  <a:lnTo>
                    <a:pt x="291541" y="0"/>
                  </a:lnTo>
                  <a:lnTo>
                    <a:pt x="291541" y="148590"/>
                  </a:lnTo>
                  <a:lnTo>
                    <a:pt x="242709" y="148590"/>
                  </a:lnTo>
                  <a:lnTo>
                    <a:pt x="242709" y="0"/>
                  </a:lnTo>
                  <a:lnTo>
                    <a:pt x="208457" y="0"/>
                  </a:lnTo>
                  <a:lnTo>
                    <a:pt x="208457" y="148590"/>
                  </a:lnTo>
                  <a:lnTo>
                    <a:pt x="160705" y="148590"/>
                  </a:lnTo>
                  <a:lnTo>
                    <a:pt x="160705" y="0"/>
                  </a:lnTo>
                  <a:lnTo>
                    <a:pt x="126212" y="0"/>
                  </a:lnTo>
                  <a:lnTo>
                    <a:pt x="126212" y="148590"/>
                  </a:lnTo>
                  <a:lnTo>
                    <a:pt x="126212" y="179070"/>
                  </a:lnTo>
                  <a:lnTo>
                    <a:pt x="330530" y="179070"/>
                  </a:lnTo>
                  <a:lnTo>
                    <a:pt x="330530" y="205740"/>
                  </a:lnTo>
                  <a:lnTo>
                    <a:pt x="362356" y="205740"/>
                  </a:lnTo>
                  <a:lnTo>
                    <a:pt x="362356" y="179070"/>
                  </a:lnTo>
                  <a:lnTo>
                    <a:pt x="362356" y="148590"/>
                  </a:lnTo>
                  <a:close/>
                </a:path>
                <a:path w="641985" h="205739">
                  <a:moveTo>
                    <a:pt x="481634" y="495"/>
                  </a:moveTo>
                  <a:lnTo>
                    <a:pt x="384098" y="495"/>
                  </a:lnTo>
                  <a:lnTo>
                    <a:pt x="384098" y="33515"/>
                  </a:lnTo>
                  <a:lnTo>
                    <a:pt x="384098" y="66535"/>
                  </a:lnTo>
                  <a:lnTo>
                    <a:pt x="384098" y="98285"/>
                  </a:lnTo>
                  <a:lnTo>
                    <a:pt x="384098" y="145275"/>
                  </a:lnTo>
                  <a:lnTo>
                    <a:pt x="384098" y="179565"/>
                  </a:lnTo>
                  <a:lnTo>
                    <a:pt x="481634" y="179565"/>
                  </a:lnTo>
                  <a:lnTo>
                    <a:pt x="481634" y="145275"/>
                  </a:lnTo>
                  <a:lnTo>
                    <a:pt x="417868" y="145275"/>
                  </a:lnTo>
                  <a:lnTo>
                    <a:pt x="417868" y="98285"/>
                  </a:lnTo>
                  <a:lnTo>
                    <a:pt x="481634" y="98285"/>
                  </a:lnTo>
                  <a:lnTo>
                    <a:pt x="481634" y="66535"/>
                  </a:lnTo>
                  <a:lnTo>
                    <a:pt x="417868" y="66535"/>
                  </a:lnTo>
                  <a:lnTo>
                    <a:pt x="417868" y="33515"/>
                  </a:lnTo>
                  <a:lnTo>
                    <a:pt x="481634" y="33515"/>
                  </a:lnTo>
                  <a:lnTo>
                    <a:pt x="481634" y="495"/>
                  </a:lnTo>
                  <a:close/>
                </a:path>
                <a:path w="641985" h="205739">
                  <a:moveTo>
                    <a:pt x="641756" y="495"/>
                  </a:moveTo>
                  <a:lnTo>
                    <a:pt x="607377" y="495"/>
                  </a:lnTo>
                  <a:lnTo>
                    <a:pt x="607377" y="67805"/>
                  </a:lnTo>
                  <a:lnTo>
                    <a:pt x="547738" y="67805"/>
                  </a:lnTo>
                  <a:lnTo>
                    <a:pt x="547738" y="495"/>
                  </a:lnTo>
                  <a:lnTo>
                    <a:pt x="513232" y="495"/>
                  </a:lnTo>
                  <a:lnTo>
                    <a:pt x="513232" y="67805"/>
                  </a:lnTo>
                  <a:lnTo>
                    <a:pt x="513232" y="100825"/>
                  </a:lnTo>
                  <a:lnTo>
                    <a:pt x="513232" y="179565"/>
                  </a:lnTo>
                  <a:lnTo>
                    <a:pt x="547738" y="179565"/>
                  </a:lnTo>
                  <a:lnTo>
                    <a:pt x="547738" y="100825"/>
                  </a:lnTo>
                  <a:lnTo>
                    <a:pt x="607377" y="100825"/>
                  </a:lnTo>
                  <a:lnTo>
                    <a:pt x="607377" y="179565"/>
                  </a:lnTo>
                  <a:lnTo>
                    <a:pt x="641756" y="179565"/>
                  </a:lnTo>
                  <a:lnTo>
                    <a:pt x="641756" y="100825"/>
                  </a:lnTo>
                  <a:lnTo>
                    <a:pt x="641756" y="67805"/>
                  </a:lnTo>
                  <a:lnTo>
                    <a:pt x="641756" y="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65014" y="3319221"/>
              <a:ext cx="130225" cy="17868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35930" y="3271253"/>
              <a:ext cx="130225" cy="226669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09779" y="3961879"/>
              <a:ext cx="1523999" cy="1524000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6508292" y="4236745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5" y="2654"/>
                  </a:lnTo>
                  <a:lnTo>
                    <a:pt x="355286" y="10432"/>
                  </a:lnTo>
                  <a:lnTo>
                    <a:pt x="309350" y="23058"/>
                  </a:lnTo>
                  <a:lnTo>
                    <a:pt x="265503" y="40257"/>
                  </a:lnTo>
                  <a:lnTo>
                    <a:pt x="224022" y="61753"/>
                  </a:lnTo>
                  <a:lnTo>
                    <a:pt x="185182" y="87269"/>
                  </a:lnTo>
                  <a:lnTo>
                    <a:pt x="149259" y="116529"/>
                  </a:lnTo>
                  <a:lnTo>
                    <a:pt x="116529" y="149259"/>
                  </a:lnTo>
                  <a:lnTo>
                    <a:pt x="87269" y="185182"/>
                  </a:lnTo>
                  <a:lnTo>
                    <a:pt x="61753" y="224022"/>
                  </a:lnTo>
                  <a:lnTo>
                    <a:pt x="40257" y="265503"/>
                  </a:lnTo>
                  <a:lnTo>
                    <a:pt x="23058" y="309350"/>
                  </a:lnTo>
                  <a:lnTo>
                    <a:pt x="10432" y="355286"/>
                  </a:lnTo>
                  <a:lnTo>
                    <a:pt x="2654" y="403035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8" y="595291"/>
                  </a:lnTo>
                  <a:lnTo>
                    <a:pt x="40257" y="639137"/>
                  </a:lnTo>
                  <a:lnTo>
                    <a:pt x="61753" y="680618"/>
                  </a:lnTo>
                  <a:lnTo>
                    <a:pt x="87269" y="719458"/>
                  </a:lnTo>
                  <a:lnTo>
                    <a:pt x="116529" y="755381"/>
                  </a:lnTo>
                  <a:lnTo>
                    <a:pt x="149259" y="788112"/>
                  </a:lnTo>
                  <a:lnTo>
                    <a:pt x="185182" y="817373"/>
                  </a:lnTo>
                  <a:lnTo>
                    <a:pt x="224022" y="842890"/>
                  </a:lnTo>
                  <a:lnTo>
                    <a:pt x="265503" y="864386"/>
                  </a:lnTo>
                  <a:lnTo>
                    <a:pt x="309350" y="881586"/>
                  </a:lnTo>
                  <a:lnTo>
                    <a:pt x="355286" y="894213"/>
                  </a:lnTo>
                  <a:lnTo>
                    <a:pt x="403035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5"/>
                  </a:lnTo>
                  <a:lnTo>
                    <a:pt x="894213" y="355286"/>
                  </a:lnTo>
                  <a:lnTo>
                    <a:pt x="881586" y="309350"/>
                  </a:lnTo>
                  <a:lnTo>
                    <a:pt x="864386" y="265503"/>
                  </a:lnTo>
                  <a:lnTo>
                    <a:pt x="842890" y="224022"/>
                  </a:lnTo>
                  <a:lnTo>
                    <a:pt x="817373" y="185182"/>
                  </a:lnTo>
                  <a:lnTo>
                    <a:pt x="788112" y="149259"/>
                  </a:lnTo>
                  <a:lnTo>
                    <a:pt x="755381" y="116529"/>
                  </a:lnTo>
                  <a:lnTo>
                    <a:pt x="719458" y="87269"/>
                  </a:lnTo>
                  <a:lnTo>
                    <a:pt x="680618" y="61753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4190593" y="20285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04677" y="2028596"/>
              <a:ext cx="105168" cy="177012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4438256" y="21713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4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4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12614" y="2028583"/>
              <a:ext cx="69913" cy="17701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37176" y="2024126"/>
              <a:ext cx="122859" cy="185928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9054693" y="20539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168777" y="2053996"/>
              <a:ext cx="105168" cy="177012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9302356" y="21967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4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4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76714" y="2053983"/>
              <a:ext cx="69913" cy="177012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505836" y="2049538"/>
              <a:ext cx="111074" cy="185927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6679793" y="45939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93877" y="4593996"/>
              <a:ext cx="105168" cy="177012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6927456" y="47367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3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3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01814" y="4593983"/>
              <a:ext cx="69913" cy="17701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24077" y="4589538"/>
              <a:ext cx="122618" cy="181470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5930900" y="2984500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 h="0">
                  <a:moveTo>
                    <a:pt x="0" y="0"/>
                  </a:moveTo>
                  <a:lnTo>
                    <a:pt x="1993900" y="0"/>
                  </a:lnTo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464300" y="2476500"/>
              <a:ext cx="914400" cy="914400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6464300" y="24765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457200"/>
                  </a:moveTo>
                  <a:lnTo>
                    <a:pt x="912039" y="503945"/>
                  </a:lnTo>
                  <a:lnTo>
                    <a:pt x="905111" y="549340"/>
                  </a:lnTo>
                  <a:lnTo>
                    <a:pt x="893844" y="593156"/>
                  </a:lnTo>
                  <a:lnTo>
                    <a:pt x="878470" y="635161"/>
                  </a:lnTo>
                  <a:lnTo>
                    <a:pt x="859217" y="675127"/>
                  </a:lnTo>
                  <a:lnTo>
                    <a:pt x="836316" y="712823"/>
                  </a:lnTo>
                  <a:lnTo>
                    <a:pt x="809996" y="748020"/>
                  </a:lnTo>
                  <a:lnTo>
                    <a:pt x="780488" y="780488"/>
                  </a:lnTo>
                  <a:lnTo>
                    <a:pt x="748020" y="809996"/>
                  </a:lnTo>
                  <a:lnTo>
                    <a:pt x="712823" y="836316"/>
                  </a:lnTo>
                  <a:lnTo>
                    <a:pt x="675127" y="859217"/>
                  </a:lnTo>
                  <a:lnTo>
                    <a:pt x="635161" y="878470"/>
                  </a:lnTo>
                  <a:lnTo>
                    <a:pt x="593156" y="893844"/>
                  </a:lnTo>
                  <a:lnTo>
                    <a:pt x="549340" y="905111"/>
                  </a:lnTo>
                  <a:lnTo>
                    <a:pt x="503945" y="912039"/>
                  </a:lnTo>
                  <a:lnTo>
                    <a:pt x="457200" y="914400"/>
                  </a:lnTo>
                  <a:lnTo>
                    <a:pt x="410454" y="912039"/>
                  </a:lnTo>
                  <a:lnTo>
                    <a:pt x="365059" y="905111"/>
                  </a:lnTo>
                  <a:lnTo>
                    <a:pt x="321243" y="893844"/>
                  </a:lnTo>
                  <a:lnTo>
                    <a:pt x="279238" y="878470"/>
                  </a:lnTo>
                  <a:lnTo>
                    <a:pt x="239272" y="859217"/>
                  </a:lnTo>
                  <a:lnTo>
                    <a:pt x="201576" y="836316"/>
                  </a:lnTo>
                  <a:lnTo>
                    <a:pt x="166379" y="809996"/>
                  </a:lnTo>
                  <a:lnTo>
                    <a:pt x="133911" y="780488"/>
                  </a:lnTo>
                  <a:lnTo>
                    <a:pt x="104403" y="748020"/>
                  </a:lnTo>
                  <a:lnTo>
                    <a:pt x="78083" y="712823"/>
                  </a:lnTo>
                  <a:lnTo>
                    <a:pt x="55182" y="675127"/>
                  </a:lnTo>
                  <a:lnTo>
                    <a:pt x="35929" y="635161"/>
                  </a:lnTo>
                  <a:lnTo>
                    <a:pt x="20555" y="593156"/>
                  </a:lnTo>
                  <a:lnTo>
                    <a:pt x="9288" y="549340"/>
                  </a:lnTo>
                  <a:lnTo>
                    <a:pt x="2360" y="503945"/>
                  </a:lnTo>
                  <a:lnTo>
                    <a:pt x="0" y="457200"/>
                  </a:lnTo>
                  <a:lnTo>
                    <a:pt x="2360" y="410454"/>
                  </a:lnTo>
                  <a:lnTo>
                    <a:pt x="9288" y="365059"/>
                  </a:lnTo>
                  <a:lnTo>
                    <a:pt x="20555" y="321243"/>
                  </a:lnTo>
                  <a:lnTo>
                    <a:pt x="35929" y="279238"/>
                  </a:lnTo>
                  <a:lnTo>
                    <a:pt x="55182" y="239272"/>
                  </a:lnTo>
                  <a:lnTo>
                    <a:pt x="78083" y="201576"/>
                  </a:lnTo>
                  <a:lnTo>
                    <a:pt x="104403" y="166379"/>
                  </a:lnTo>
                  <a:lnTo>
                    <a:pt x="133911" y="133911"/>
                  </a:lnTo>
                  <a:lnTo>
                    <a:pt x="166379" y="104403"/>
                  </a:lnTo>
                  <a:lnTo>
                    <a:pt x="201576" y="78083"/>
                  </a:lnTo>
                  <a:lnTo>
                    <a:pt x="239272" y="55182"/>
                  </a:lnTo>
                  <a:lnTo>
                    <a:pt x="279238" y="35929"/>
                  </a:lnTo>
                  <a:lnTo>
                    <a:pt x="321243" y="20555"/>
                  </a:lnTo>
                  <a:lnTo>
                    <a:pt x="365059" y="9288"/>
                  </a:lnTo>
                  <a:lnTo>
                    <a:pt x="410454" y="2360"/>
                  </a:lnTo>
                  <a:lnTo>
                    <a:pt x="457200" y="0"/>
                  </a:lnTo>
                  <a:lnTo>
                    <a:pt x="503945" y="2360"/>
                  </a:lnTo>
                  <a:lnTo>
                    <a:pt x="549340" y="9288"/>
                  </a:lnTo>
                  <a:lnTo>
                    <a:pt x="593156" y="20555"/>
                  </a:lnTo>
                  <a:lnTo>
                    <a:pt x="635161" y="35929"/>
                  </a:lnTo>
                  <a:lnTo>
                    <a:pt x="675127" y="55182"/>
                  </a:lnTo>
                  <a:lnTo>
                    <a:pt x="712823" y="78083"/>
                  </a:lnTo>
                  <a:lnTo>
                    <a:pt x="748020" y="104403"/>
                  </a:lnTo>
                  <a:lnTo>
                    <a:pt x="780488" y="133911"/>
                  </a:lnTo>
                  <a:lnTo>
                    <a:pt x="809996" y="166379"/>
                  </a:lnTo>
                  <a:lnTo>
                    <a:pt x="836316" y="201576"/>
                  </a:lnTo>
                  <a:lnTo>
                    <a:pt x="859217" y="239272"/>
                  </a:lnTo>
                  <a:lnTo>
                    <a:pt x="878470" y="279238"/>
                  </a:lnTo>
                  <a:lnTo>
                    <a:pt x="893844" y="321243"/>
                  </a:lnTo>
                  <a:lnTo>
                    <a:pt x="905111" y="365059"/>
                  </a:lnTo>
                  <a:lnTo>
                    <a:pt x="912039" y="410454"/>
                  </a:lnTo>
                  <a:lnTo>
                    <a:pt x="914400" y="457200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751764" y="2738818"/>
              <a:ext cx="346710" cy="347980"/>
            </a:xfrm>
            <a:custGeom>
              <a:avLst/>
              <a:gdLst/>
              <a:ahLst/>
              <a:cxnLst/>
              <a:rect l="l" t="t" r="r" b="b"/>
              <a:pathLst>
                <a:path w="346709" h="347980">
                  <a:moveTo>
                    <a:pt x="346570" y="130810"/>
                  </a:moveTo>
                  <a:lnTo>
                    <a:pt x="216700" y="130810"/>
                  </a:lnTo>
                  <a:lnTo>
                    <a:pt x="216700" y="0"/>
                  </a:lnTo>
                  <a:lnTo>
                    <a:pt x="129882" y="0"/>
                  </a:lnTo>
                  <a:lnTo>
                    <a:pt x="129882" y="130810"/>
                  </a:lnTo>
                  <a:lnTo>
                    <a:pt x="0" y="130810"/>
                  </a:lnTo>
                  <a:lnTo>
                    <a:pt x="0" y="217170"/>
                  </a:lnTo>
                  <a:lnTo>
                    <a:pt x="129882" y="217170"/>
                  </a:lnTo>
                  <a:lnTo>
                    <a:pt x="129882" y="347980"/>
                  </a:lnTo>
                  <a:lnTo>
                    <a:pt x="216700" y="347980"/>
                  </a:lnTo>
                  <a:lnTo>
                    <a:pt x="216700" y="217170"/>
                  </a:lnTo>
                  <a:lnTo>
                    <a:pt x="346570" y="217170"/>
                  </a:lnTo>
                  <a:lnTo>
                    <a:pt x="346570" y="130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420100" y="3827411"/>
              <a:ext cx="1023619" cy="1710055"/>
            </a:xfrm>
            <a:custGeom>
              <a:avLst/>
              <a:gdLst/>
              <a:ahLst/>
              <a:cxnLst/>
              <a:rect l="l" t="t" r="r" b="b"/>
              <a:pathLst>
                <a:path w="1023620" h="1710054">
                  <a:moveTo>
                    <a:pt x="0" y="1709788"/>
                  </a:moveTo>
                  <a:lnTo>
                    <a:pt x="1023594" y="0"/>
                  </a:lnTo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34400" y="4191000"/>
              <a:ext cx="914400" cy="914400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8534400" y="4191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457200"/>
                  </a:moveTo>
                  <a:lnTo>
                    <a:pt x="912039" y="503945"/>
                  </a:lnTo>
                  <a:lnTo>
                    <a:pt x="905111" y="549340"/>
                  </a:lnTo>
                  <a:lnTo>
                    <a:pt x="893844" y="593156"/>
                  </a:lnTo>
                  <a:lnTo>
                    <a:pt x="878470" y="635161"/>
                  </a:lnTo>
                  <a:lnTo>
                    <a:pt x="859217" y="675127"/>
                  </a:lnTo>
                  <a:lnTo>
                    <a:pt x="836316" y="712823"/>
                  </a:lnTo>
                  <a:lnTo>
                    <a:pt x="809996" y="748020"/>
                  </a:lnTo>
                  <a:lnTo>
                    <a:pt x="780488" y="780488"/>
                  </a:lnTo>
                  <a:lnTo>
                    <a:pt x="748020" y="809996"/>
                  </a:lnTo>
                  <a:lnTo>
                    <a:pt x="712823" y="836316"/>
                  </a:lnTo>
                  <a:lnTo>
                    <a:pt x="675127" y="859217"/>
                  </a:lnTo>
                  <a:lnTo>
                    <a:pt x="635161" y="878470"/>
                  </a:lnTo>
                  <a:lnTo>
                    <a:pt x="593156" y="893844"/>
                  </a:lnTo>
                  <a:lnTo>
                    <a:pt x="549340" y="905111"/>
                  </a:lnTo>
                  <a:lnTo>
                    <a:pt x="503945" y="912039"/>
                  </a:lnTo>
                  <a:lnTo>
                    <a:pt x="457200" y="914400"/>
                  </a:lnTo>
                  <a:lnTo>
                    <a:pt x="410454" y="912039"/>
                  </a:lnTo>
                  <a:lnTo>
                    <a:pt x="365059" y="905111"/>
                  </a:lnTo>
                  <a:lnTo>
                    <a:pt x="321243" y="893844"/>
                  </a:lnTo>
                  <a:lnTo>
                    <a:pt x="279238" y="878470"/>
                  </a:lnTo>
                  <a:lnTo>
                    <a:pt x="239272" y="859217"/>
                  </a:lnTo>
                  <a:lnTo>
                    <a:pt x="201576" y="836316"/>
                  </a:lnTo>
                  <a:lnTo>
                    <a:pt x="166379" y="809996"/>
                  </a:lnTo>
                  <a:lnTo>
                    <a:pt x="133911" y="780488"/>
                  </a:lnTo>
                  <a:lnTo>
                    <a:pt x="104403" y="748020"/>
                  </a:lnTo>
                  <a:lnTo>
                    <a:pt x="78083" y="712823"/>
                  </a:lnTo>
                  <a:lnTo>
                    <a:pt x="55182" y="675127"/>
                  </a:lnTo>
                  <a:lnTo>
                    <a:pt x="35929" y="635161"/>
                  </a:lnTo>
                  <a:lnTo>
                    <a:pt x="20555" y="593156"/>
                  </a:lnTo>
                  <a:lnTo>
                    <a:pt x="9288" y="549340"/>
                  </a:lnTo>
                  <a:lnTo>
                    <a:pt x="2360" y="503945"/>
                  </a:lnTo>
                  <a:lnTo>
                    <a:pt x="0" y="457200"/>
                  </a:lnTo>
                  <a:lnTo>
                    <a:pt x="2360" y="410454"/>
                  </a:lnTo>
                  <a:lnTo>
                    <a:pt x="9288" y="365059"/>
                  </a:lnTo>
                  <a:lnTo>
                    <a:pt x="20555" y="321243"/>
                  </a:lnTo>
                  <a:lnTo>
                    <a:pt x="35929" y="279238"/>
                  </a:lnTo>
                  <a:lnTo>
                    <a:pt x="55182" y="239272"/>
                  </a:lnTo>
                  <a:lnTo>
                    <a:pt x="78083" y="201576"/>
                  </a:lnTo>
                  <a:lnTo>
                    <a:pt x="104403" y="166379"/>
                  </a:lnTo>
                  <a:lnTo>
                    <a:pt x="133911" y="133911"/>
                  </a:lnTo>
                  <a:lnTo>
                    <a:pt x="166379" y="104403"/>
                  </a:lnTo>
                  <a:lnTo>
                    <a:pt x="201576" y="78083"/>
                  </a:lnTo>
                  <a:lnTo>
                    <a:pt x="239272" y="55182"/>
                  </a:lnTo>
                  <a:lnTo>
                    <a:pt x="279238" y="35929"/>
                  </a:lnTo>
                  <a:lnTo>
                    <a:pt x="321243" y="20555"/>
                  </a:lnTo>
                  <a:lnTo>
                    <a:pt x="365059" y="9288"/>
                  </a:lnTo>
                  <a:lnTo>
                    <a:pt x="410454" y="2360"/>
                  </a:lnTo>
                  <a:lnTo>
                    <a:pt x="457200" y="0"/>
                  </a:lnTo>
                  <a:lnTo>
                    <a:pt x="503945" y="2360"/>
                  </a:lnTo>
                  <a:lnTo>
                    <a:pt x="549340" y="9288"/>
                  </a:lnTo>
                  <a:lnTo>
                    <a:pt x="593156" y="20555"/>
                  </a:lnTo>
                  <a:lnTo>
                    <a:pt x="635161" y="35929"/>
                  </a:lnTo>
                  <a:lnTo>
                    <a:pt x="675127" y="55182"/>
                  </a:lnTo>
                  <a:lnTo>
                    <a:pt x="712823" y="78083"/>
                  </a:lnTo>
                  <a:lnTo>
                    <a:pt x="748020" y="104403"/>
                  </a:lnTo>
                  <a:lnTo>
                    <a:pt x="780488" y="133911"/>
                  </a:lnTo>
                  <a:lnTo>
                    <a:pt x="809996" y="166379"/>
                  </a:lnTo>
                  <a:lnTo>
                    <a:pt x="836316" y="201576"/>
                  </a:lnTo>
                  <a:lnTo>
                    <a:pt x="859217" y="239272"/>
                  </a:lnTo>
                  <a:lnTo>
                    <a:pt x="878470" y="279238"/>
                  </a:lnTo>
                  <a:lnTo>
                    <a:pt x="893844" y="321243"/>
                  </a:lnTo>
                  <a:lnTo>
                    <a:pt x="905111" y="365059"/>
                  </a:lnTo>
                  <a:lnTo>
                    <a:pt x="912039" y="410454"/>
                  </a:lnTo>
                  <a:lnTo>
                    <a:pt x="914400" y="457200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815908" y="4516183"/>
              <a:ext cx="347345" cy="236220"/>
            </a:xfrm>
            <a:custGeom>
              <a:avLst/>
              <a:gdLst/>
              <a:ahLst/>
              <a:cxnLst/>
              <a:rect l="l" t="t" r="r" b="b"/>
              <a:pathLst>
                <a:path w="347345" h="236220">
                  <a:moveTo>
                    <a:pt x="346913" y="148983"/>
                  </a:moveTo>
                  <a:lnTo>
                    <a:pt x="0" y="148983"/>
                  </a:lnTo>
                  <a:lnTo>
                    <a:pt x="0" y="235813"/>
                  </a:lnTo>
                  <a:lnTo>
                    <a:pt x="346913" y="235813"/>
                  </a:lnTo>
                  <a:lnTo>
                    <a:pt x="346913" y="148983"/>
                  </a:lnTo>
                  <a:close/>
                </a:path>
                <a:path w="347345" h="236220">
                  <a:moveTo>
                    <a:pt x="346913" y="0"/>
                  </a:moveTo>
                  <a:lnTo>
                    <a:pt x="0" y="0"/>
                  </a:lnTo>
                  <a:lnTo>
                    <a:pt x="0" y="86817"/>
                  </a:lnTo>
                  <a:lnTo>
                    <a:pt x="346913" y="86817"/>
                  </a:lnTo>
                  <a:lnTo>
                    <a:pt x="346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02285" y="5499315"/>
              <a:ext cx="123901" cy="178688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66890" y="5499315"/>
              <a:ext cx="130225" cy="178688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6185001" y="5494820"/>
              <a:ext cx="1196975" cy="455295"/>
            </a:xfrm>
            <a:custGeom>
              <a:avLst/>
              <a:gdLst/>
              <a:ahLst/>
              <a:cxnLst/>
              <a:rect l="l" t="t" r="r" b="b"/>
              <a:pathLst>
                <a:path w="1196975" h="455295">
                  <a:moveTo>
                    <a:pt x="128524" y="275894"/>
                  </a:moveTo>
                  <a:lnTo>
                    <a:pt x="0" y="275894"/>
                  </a:lnTo>
                  <a:lnTo>
                    <a:pt x="0" y="307644"/>
                  </a:lnTo>
                  <a:lnTo>
                    <a:pt x="0" y="454964"/>
                  </a:lnTo>
                  <a:lnTo>
                    <a:pt x="34505" y="454964"/>
                  </a:lnTo>
                  <a:lnTo>
                    <a:pt x="34505" y="307644"/>
                  </a:lnTo>
                  <a:lnTo>
                    <a:pt x="94145" y="307644"/>
                  </a:lnTo>
                  <a:lnTo>
                    <a:pt x="94145" y="454964"/>
                  </a:lnTo>
                  <a:lnTo>
                    <a:pt x="128524" y="454964"/>
                  </a:lnTo>
                  <a:lnTo>
                    <a:pt x="128524" y="307644"/>
                  </a:lnTo>
                  <a:lnTo>
                    <a:pt x="128524" y="275894"/>
                  </a:lnTo>
                  <a:close/>
                </a:path>
                <a:path w="1196975" h="455295">
                  <a:moveTo>
                    <a:pt x="817156" y="35890"/>
                  </a:moveTo>
                  <a:lnTo>
                    <a:pt x="781875" y="9334"/>
                  </a:lnTo>
                  <a:lnTo>
                    <a:pt x="739292" y="0"/>
                  </a:lnTo>
                  <a:lnTo>
                    <a:pt x="726503" y="800"/>
                  </a:lnTo>
                  <a:lnTo>
                    <a:pt x="680148" y="19469"/>
                  </a:lnTo>
                  <a:lnTo>
                    <a:pt x="650849" y="56807"/>
                  </a:lnTo>
                  <a:lnTo>
                    <a:pt x="644055" y="93535"/>
                  </a:lnTo>
                  <a:lnTo>
                    <a:pt x="645706" y="113258"/>
                  </a:lnTo>
                  <a:lnTo>
                    <a:pt x="670598" y="161251"/>
                  </a:lnTo>
                  <a:lnTo>
                    <a:pt x="718921" y="186029"/>
                  </a:lnTo>
                  <a:lnTo>
                    <a:pt x="738809" y="187667"/>
                  </a:lnTo>
                  <a:lnTo>
                    <a:pt x="749782" y="187210"/>
                  </a:lnTo>
                  <a:lnTo>
                    <a:pt x="787946" y="175729"/>
                  </a:lnTo>
                  <a:lnTo>
                    <a:pt x="793369" y="129336"/>
                  </a:lnTo>
                  <a:lnTo>
                    <a:pt x="786168" y="136067"/>
                  </a:lnTo>
                  <a:lnTo>
                    <a:pt x="779284" y="141668"/>
                  </a:lnTo>
                  <a:lnTo>
                    <a:pt x="739368" y="155003"/>
                  </a:lnTo>
                  <a:lnTo>
                    <a:pt x="730872" y="154520"/>
                  </a:lnTo>
                  <a:lnTo>
                    <a:pt x="695198" y="137718"/>
                  </a:lnTo>
                  <a:lnTo>
                    <a:pt x="678548" y="102285"/>
                  </a:lnTo>
                  <a:lnTo>
                    <a:pt x="678065" y="93599"/>
                  </a:lnTo>
                  <a:lnTo>
                    <a:pt x="679157" y="81280"/>
                  </a:lnTo>
                  <a:lnTo>
                    <a:pt x="704875" y="42773"/>
                  </a:lnTo>
                  <a:lnTo>
                    <a:pt x="738759" y="32918"/>
                  </a:lnTo>
                  <a:lnTo>
                    <a:pt x="753541" y="34531"/>
                  </a:lnTo>
                  <a:lnTo>
                    <a:pt x="767575" y="39331"/>
                  </a:lnTo>
                  <a:lnTo>
                    <a:pt x="780846" y="47358"/>
                  </a:lnTo>
                  <a:lnTo>
                    <a:pt x="793369" y="58572"/>
                  </a:lnTo>
                  <a:lnTo>
                    <a:pt x="817156" y="35890"/>
                  </a:lnTo>
                  <a:close/>
                </a:path>
                <a:path w="1196975" h="455295">
                  <a:moveTo>
                    <a:pt x="998905" y="183184"/>
                  </a:moveTo>
                  <a:lnTo>
                    <a:pt x="930173" y="4495"/>
                  </a:lnTo>
                  <a:lnTo>
                    <a:pt x="895680" y="4495"/>
                  </a:lnTo>
                  <a:lnTo>
                    <a:pt x="826719" y="183184"/>
                  </a:lnTo>
                  <a:lnTo>
                    <a:pt x="862799" y="183184"/>
                  </a:lnTo>
                  <a:lnTo>
                    <a:pt x="913117" y="51803"/>
                  </a:lnTo>
                  <a:lnTo>
                    <a:pt x="962583" y="183184"/>
                  </a:lnTo>
                  <a:lnTo>
                    <a:pt x="998905" y="183184"/>
                  </a:lnTo>
                  <a:close/>
                </a:path>
                <a:path w="1196975" h="455295">
                  <a:moveTo>
                    <a:pt x="1196390" y="94386"/>
                  </a:moveTo>
                  <a:lnTo>
                    <a:pt x="1194676" y="75399"/>
                  </a:lnTo>
                  <a:lnTo>
                    <a:pt x="1189570" y="57912"/>
                  </a:lnTo>
                  <a:lnTo>
                    <a:pt x="1181036" y="41935"/>
                  </a:lnTo>
                  <a:lnTo>
                    <a:pt x="1173911" y="33286"/>
                  </a:lnTo>
                  <a:lnTo>
                    <a:pt x="1169111" y="27457"/>
                  </a:lnTo>
                  <a:lnTo>
                    <a:pt x="1162354" y="21805"/>
                  </a:lnTo>
                  <a:lnTo>
                    <a:pt x="1162354" y="94386"/>
                  </a:lnTo>
                  <a:lnTo>
                    <a:pt x="1161313" y="106451"/>
                  </a:lnTo>
                  <a:lnTo>
                    <a:pt x="1136383" y="144919"/>
                  </a:lnTo>
                  <a:lnTo>
                    <a:pt x="1104138" y="154749"/>
                  </a:lnTo>
                  <a:lnTo>
                    <a:pt x="1093736" y="153911"/>
                  </a:lnTo>
                  <a:lnTo>
                    <a:pt x="1056881" y="131889"/>
                  </a:lnTo>
                  <a:lnTo>
                    <a:pt x="1044917" y="94386"/>
                  </a:lnTo>
                  <a:lnTo>
                    <a:pt x="1045972" y="81673"/>
                  </a:lnTo>
                  <a:lnTo>
                    <a:pt x="1070762" y="42989"/>
                  </a:lnTo>
                  <a:lnTo>
                    <a:pt x="1103528" y="33286"/>
                  </a:lnTo>
                  <a:lnTo>
                    <a:pt x="1115339" y="34391"/>
                  </a:lnTo>
                  <a:lnTo>
                    <a:pt x="1152728" y="60286"/>
                  </a:lnTo>
                  <a:lnTo>
                    <a:pt x="1162354" y="94386"/>
                  </a:lnTo>
                  <a:lnTo>
                    <a:pt x="1162354" y="21805"/>
                  </a:lnTo>
                  <a:lnTo>
                    <a:pt x="1154785" y="15455"/>
                  </a:lnTo>
                  <a:lnTo>
                    <a:pt x="1139151" y="6870"/>
                  </a:lnTo>
                  <a:lnTo>
                    <a:pt x="1122172" y="1727"/>
                  </a:lnTo>
                  <a:lnTo>
                    <a:pt x="1103884" y="0"/>
                  </a:lnTo>
                  <a:lnTo>
                    <a:pt x="1091565" y="787"/>
                  </a:lnTo>
                  <a:lnTo>
                    <a:pt x="1046873" y="19418"/>
                  </a:lnTo>
                  <a:lnTo>
                    <a:pt x="1017625" y="57658"/>
                  </a:lnTo>
                  <a:lnTo>
                    <a:pt x="1010666" y="93776"/>
                  </a:lnTo>
                  <a:lnTo>
                    <a:pt x="1012317" y="112255"/>
                  </a:lnTo>
                  <a:lnTo>
                    <a:pt x="1037285" y="159854"/>
                  </a:lnTo>
                  <a:lnTo>
                    <a:pt x="1084859" y="185940"/>
                  </a:lnTo>
                  <a:lnTo>
                    <a:pt x="1104138" y="187667"/>
                  </a:lnTo>
                  <a:lnTo>
                    <a:pt x="1122616" y="185978"/>
                  </a:lnTo>
                  <a:lnTo>
                    <a:pt x="1139672" y="180898"/>
                  </a:lnTo>
                  <a:lnTo>
                    <a:pt x="1155280" y="172440"/>
                  </a:lnTo>
                  <a:lnTo>
                    <a:pt x="1169466" y="160578"/>
                  </a:lnTo>
                  <a:lnTo>
                    <a:pt x="1174267" y="154749"/>
                  </a:lnTo>
                  <a:lnTo>
                    <a:pt x="1181239" y="146291"/>
                  </a:lnTo>
                  <a:lnTo>
                    <a:pt x="1189647" y="130492"/>
                  </a:lnTo>
                  <a:lnTo>
                    <a:pt x="1194701" y="113195"/>
                  </a:lnTo>
                  <a:lnTo>
                    <a:pt x="1196390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45478" y="5766222"/>
              <a:ext cx="414578" cy="187667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6787274" y="5770206"/>
              <a:ext cx="641985" cy="205740"/>
            </a:xfrm>
            <a:custGeom>
              <a:avLst/>
              <a:gdLst/>
              <a:ahLst/>
              <a:cxnLst/>
              <a:rect l="l" t="t" r="r" b="b"/>
              <a:pathLst>
                <a:path w="641984" h="205739">
                  <a:moveTo>
                    <a:pt x="97536" y="508"/>
                  </a:moveTo>
                  <a:lnTo>
                    <a:pt x="0" y="508"/>
                  </a:lnTo>
                  <a:lnTo>
                    <a:pt x="0" y="33528"/>
                  </a:lnTo>
                  <a:lnTo>
                    <a:pt x="0" y="66548"/>
                  </a:lnTo>
                  <a:lnTo>
                    <a:pt x="0" y="98298"/>
                  </a:lnTo>
                  <a:lnTo>
                    <a:pt x="0" y="145288"/>
                  </a:lnTo>
                  <a:lnTo>
                    <a:pt x="0" y="179578"/>
                  </a:lnTo>
                  <a:lnTo>
                    <a:pt x="97536" y="179578"/>
                  </a:lnTo>
                  <a:lnTo>
                    <a:pt x="97536" y="145288"/>
                  </a:lnTo>
                  <a:lnTo>
                    <a:pt x="33769" y="145288"/>
                  </a:lnTo>
                  <a:lnTo>
                    <a:pt x="33769" y="98298"/>
                  </a:lnTo>
                  <a:lnTo>
                    <a:pt x="97536" y="98298"/>
                  </a:lnTo>
                  <a:lnTo>
                    <a:pt x="97536" y="66548"/>
                  </a:lnTo>
                  <a:lnTo>
                    <a:pt x="33769" y="66548"/>
                  </a:lnTo>
                  <a:lnTo>
                    <a:pt x="33769" y="33528"/>
                  </a:lnTo>
                  <a:lnTo>
                    <a:pt x="97536" y="33528"/>
                  </a:lnTo>
                  <a:lnTo>
                    <a:pt x="97536" y="508"/>
                  </a:lnTo>
                  <a:close/>
                </a:path>
                <a:path w="641984" h="205739">
                  <a:moveTo>
                    <a:pt x="362356" y="148590"/>
                  </a:moveTo>
                  <a:lnTo>
                    <a:pt x="325793" y="148590"/>
                  </a:lnTo>
                  <a:lnTo>
                    <a:pt x="325793" y="0"/>
                  </a:lnTo>
                  <a:lnTo>
                    <a:pt x="291541" y="0"/>
                  </a:lnTo>
                  <a:lnTo>
                    <a:pt x="291541" y="148590"/>
                  </a:lnTo>
                  <a:lnTo>
                    <a:pt x="242709" y="148590"/>
                  </a:lnTo>
                  <a:lnTo>
                    <a:pt x="242709" y="0"/>
                  </a:lnTo>
                  <a:lnTo>
                    <a:pt x="208457" y="0"/>
                  </a:lnTo>
                  <a:lnTo>
                    <a:pt x="208457" y="148590"/>
                  </a:lnTo>
                  <a:lnTo>
                    <a:pt x="160705" y="148590"/>
                  </a:lnTo>
                  <a:lnTo>
                    <a:pt x="160705" y="0"/>
                  </a:lnTo>
                  <a:lnTo>
                    <a:pt x="126212" y="0"/>
                  </a:lnTo>
                  <a:lnTo>
                    <a:pt x="126212" y="148590"/>
                  </a:lnTo>
                  <a:lnTo>
                    <a:pt x="126212" y="179070"/>
                  </a:lnTo>
                  <a:lnTo>
                    <a:pt x="330530" y="179070"/>
                  </a:lnTo>
                  <a:lnTo>
                    <a:pt x="330530" y="205740"/>
                  </a:lnTo>
                  <a:lnTo>
                    <a:pt x="362356" y="205740"/>
                  </a:lnTo>
                  <a:lnTo>
                    <a:pt x="362356" y="179070"/>
                  </a:lnTo>
                  <a:lnTo>
                    <a:pt x="362356" y="148590"/>
                  </a:lnTo>
                  <a:close/>
                </a:path>
                <a:path w="641984" h="205739">
                  <a:moveTo>
                    <a:pt x="481634" y="508"/>
                  </a:moveTo>
                  <a:lnTo>
                    <a:pt x="384098" y="508"/>
                  </a:lnTo>
                  <a:lnTo>
                    <a:pt x="384098" y="33528"/>
                  </a:lnTo>
                  <a:lnTo>
                    <a:pt x="384098" y="66548"/>
                  </a:lnTo>
                  <a:lnTo>
                    <a:pt x="384098" y="98298"/>
                  </a:lnTo>
                  <a:lnTo>
                    <a:pt x="384098" y="145288"/>
                  </a:lnTo>
                  <a:lnTo>
                    <a:pt x="384098" y="179578"/>
                  </a:lnTo>
                  <a:lnTo>
                    <a:pt x="481634" y="179578"/>
                  </a:lnTo>
                  <a:lnTo>
                    <a:pt x="481634" y="145288"/>
                  </a:lnTo>
                  <a:lnTo>
                    <a:pt x="417868" y="145288"/>
                  </a:lnTo>
                  <a:lnTo>
                    <a:pt x="417868" y="98298"/>
                  </a:lnTo>
                  <a:lnTo>
                    <a:pt x="481634" y="98298"/>
                  </a:lnTo>
                  <a:lnTo>
                    <a:pt x="481634" y="66548"/>
                  </a:lnTo>
                  <a:lnTo>
                    <a:pt x="417868" y="66548"/>
                  </a:lnTo>
                  <a:lnTo>
                    <a:pt x="417868" y="33528"/>
                  </a:lnTo>
                  <a:lnTo>
                    <a:pt x="481634" y="33528"/>
                  </a:lnTo>
                  <a:lnTo>
                    <a:pt x="481634" y="508"/>
                  </a:lnTo>
                  <a:close/>
                </a:path>
                <a:path w="641984" h="205739">
                  <a:moveTo>
                    <a:pt x="641743" y="508"/>
                  </a:moveTo>
                  <a:lnTo>
                    <a:pt x="607364" y="508"/>
                  </a:lnTo>
                  <a:lnTo>
                    <a:pt x="607364" y="67818"/>
                  </a:lnTo>
                  <a:lnTo>
                    <a:pt x="547725" y="67818"/>
                  </a:lnTo>
                  <a:lnTo>
                    <a:pt x="547725" y="508"/>
                  </a:lnTo>
                  <a:lnTo>
                    <a:pt x="513219" y="508"/>
                  </a:lnTo>
                  <a:lnTo>
                    <a:pt x="513219" y="67818"/>
                  </a:lnTo>
                  <a:lnTo>
                    <a:pt x="513219" y="100838"/>
                  </a:lnTo>
                  <a:lnTo>
                    <a:pt x="513219" y="179578"/>
                  </a:lnTo>
                  <a:lnTo>
                    <a:pt x="547725" y="179578"/>
                  </a:lnTo>
                  <a:lnTo>
                    <a:pt x="547725" y="100838"/>
                  </a:lnTo>
                  <a:lnTo>
                    <a:pt x="607364" y="100838"/>
                  </a:lnTo>
                  <a:lnTo>
                    <a:pt x="607364" y="179578"/>
                  </a:lnTo>
                  <a:lnTo>
                    <a:pt x="641743" y="179578"/>
                  </a:lnTo>
                  <a:lnTo>
                    <a:pt x="641743" y="100838"/>
                  </a:lnTo>
                  <a:lnTo>
                    <a:pt x="641743" y="67818"/>
                  </a:lnTo>
                  <a:lnTo>
                    <a:pt x="641743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469708" y="5770710"/>
              <a:ext cx="130225" cy="178689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640625" y="5722739"/>
              <a:ext cx="130225" cy="2266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756"/>
            <a:ext cx="12190730" cy="6851650"/>
          </a:xfrm>
          <a:custGeom>
            <a:avLst/>
            <a:gdLst/>
            <a:ahLst/>
            <a:cxnLst/>
            <a:rect l="l" t="t" r="r" b="b"/>
            <a:pathLst>
              <a:path w="12190730" h="6851650">
                <a:moveTo>
                  <a:pt x="12190209" y="0"/>
                </a:moveTo>
                <a:lnTo>
                  <a:pt x="0" y="0"/>
                </a:lnTo>
                <a:lnTo>
                  <a:pt x="0" y="6851243"/>
                </a:lnTo>
                <a:lnTo>
                  <a:pt x="12190209" y="6851243"/>
                </a:lnTo>
                <a:lnTo>
                  <a:pt x="12190209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9925" y="8547"/>
              <a:ext cx="1358900" cy="6849745"/>
            </a:xfrm>
            <a:custGeom>
              <a:avLst/>
              <a:gdLst/>
              <a:ahLst/>
              <a:cxnLst/>
              <a:rect l="l" t="t" r="r" b="b"/>
              <a:pathLst>
                <a:path w="1358900" h="6849745">
                  <a:moveTo>
                    <a:pt x="1358684" y="0"/>
                  </a:moveTo>
                  <a:lnTo>
                    <a:pt x="0" y="0"/>
                  </a:lnTo>
                  <a:lnTo>
                    <a:pt x="0" y="6849452"/>
                  </a:lnTo>
                  <a:lnTo>
                    <a:pt x="1358684" y="684945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4038"/>
              <a:ext cx="862012" cy="8111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33536"/>
              <a:ext cx="861999" cy="8131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47394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53689"/>
              <a:ext cx="862012" cy="8092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35031"/>
              <a:ext cx="862012" cy="8072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25669"/>
              <a:ext cx="861250" cy="8174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50076"/>
              <a:ext cx="859002" cy="80792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551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904" y="451256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17229" y="991031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13329" y="991031"/>
              <a:ext cx="371068" cy="23748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015513" y="991031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6899" y="991031"/>
              <a:ext cx="140919" cy="2371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1837" y="991031"/>
              <a:ext cx="172834" cy="2371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9748" y="991031"/>
              <a:ext cx="465099" cy="2371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2064" y="991031"/>
              <a:ext cx="148170" cy="23717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259567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2559" y="985062"/>
              <a:ext cx="246532" cy="24911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762932" y="991031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0274" y="991031"/>
              <a:ext cx="211061" cy="23717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435105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59704" y="991031"/>
              <a:ext cx="172834" cy="2371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71552" y="991031"/>
              <a:ext cx="164452" cy="23715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090348" y="991031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50127" y="985062"/>
              <a:ext cx="229755" cy="24909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9697" y="991031"/>
              <a:ext cx="413804" cy="23717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54621" y="991031"/>
              <a:ext cx="153415" cy="23715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4430" y="991031"/>
              <a:ext cx="148335" cy="23717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23327" y="984592"/>
              <a:ext cx="396697" cy="24958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3977" y="991031"/>
              <a:ext cx="228460" cy="23717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187626" y="980554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0"/>
                  </a:lnTo>
                  <a:lnTo>
                    <a:pt x="17075" y="54660"/>
                  </a:lnTo>
                  <a:lnTo>
                    <a:pt x="2703" y="111128"/>
                  </a:lnTo>
                  <a:lnTo>
                    <a:pt x="0" y="155587"/>
                  </a:lnTo>
                  <a:lnTo>
                    <a:pt x="640" y="178980"/>
                  </a:lnTo>
                  <a:lnTo>
                    <a:pt x="5765" y="221019"/>
                  </a:lnTo>
                  <a:lnTo>
                    <a:pt x="16337" y="257849"/>
                  </a:lnTo>
                  <a:lnTo>
                    <a:pt x="34353" y="296186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603" y="298679"/>
                  </a:lnTo>
                  <a:lnTo>
                    <a:pt x="77236" y="281670"/>
                  </a:lnTo>
                  <a:lnTo>
                    <a:pt x="53951" y="228797"/>
                  </a:lnTo>
                  <a:lnTo>
                    <a:pt x="46126" y="182445"/>
                  </a:lnTo>
                  <a:lnTo>
                    <a:pt x="45148" y="156883"/>
                  </a:lnTo>
                  <a:lnTo>
                    <a:pt x="46029" y="133211"/>
                  </a:lnTo>
                  <a:lnTo>
                    <a:pt x="53083" y="89915"/>
                  </a:lnTo>
                  <a:lnTo>
                    <a:pt x="67226" y="51692"/>
                  </a:lnTo>
                  <a:lnTo>
                    <a:pt x="88629" y="16544"/>
                  </a:lnTo>
                  <a:lnTo>
                    <a:pt x="1020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25002" y="991031"/>
              <a:ext cx="172834" cy="23717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551850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57259" y="991044"/>
              <a:ext cx="233464" cy="23715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13773" y="985062"/>
              <a:ext cx="246532" cy="24911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02698" y="991031"/>
              <a:ext cx="140919" cy="23717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469742" y="991031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4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65842" y="991031"/>
              <a:ext cx="371055" cy="23748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67708" y="991031"/>
              <a:ext cx="172834" cy="23717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71455" y="984592"/>
              <a:ext cx="156591" cy="24958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51998" y="991031"/>
              <a:ext cx="228460" cy="23717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815206" y="990714"/>
              <a:ext cx="219710" cy="273050"/>
            </a:xfrm>
            <a:custGeom>
              <a:avLst/>
              <a:gdLst/>
              <a:ahLst/>
              <a:cxnLst/>
              <a:rect l="l" t="t" r="r" b="b"/>
              <a:pathLst>
                <a:path w="219709" h="273050">
                  <a:moveTo>
                    <a:pt x="219113" y="196850"/>
                  </a:moveTo>
                  <a:lnTo>
                    <a:pt x="170903" y="196850"/>
                  </a:lnTo>
                  <a:lnTo>
                    <a:pt x="170903" y="0"/>
                  </a:lnTo>
                  <a:lnTo>
                    <a:pt x="125272" y="0"/>
                  </a:lnTo>
                  <a:lnTo>
                    <a:pt x="125272" y="196850"/>
                  </a:lnTo>
                  <a:lnTo>
                    <a:pt x="45783" y="19685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196850"/>
                  </a:lnTo>
                  <a:lnTo>
                    <a:pt x="0" y="237490"/>
                  </a:lnTo>
                  <a:lnTo>
                    <a:pt x="176872" y="237490"/>
                  </a:lnTo>
                  <a:lnTo>
                    <a:pt x="176872" y="273050"/>
                  </a:lnTo>
                  <a:lnTo>
                    <a:pt x="219113" y="273050"/>
                  </a:lnTo>
                  <a:lnTo>
                    <a:pt x="219113" y="237490"/>
                  </a:lnTo>
                  <a:lnTo>
                    <a:pt x="219113" y="19685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2855" y="991031"/>
              <a:ext cx="172834" cy="23717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76076" y="991031"/>
              <a:ext cx="153415" cy="23715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1465115" y="980554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9647" y="610031"/>
              <a:ext cx="140919" cy="23717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85636" y="603592"/>
              <a:ext cx="396697" cy="249580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6600240" y="610031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0135" y="610031"/>
              <a:ext cx="373278" cy="23748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7373010" y="610031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40777" y="610031"/>
              <a:ext cx="93675" cy="23717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12686" y="276034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6888" y="202882"/>
              <a:ext cx="1650993" cy="149860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3927" y="407073"/>
              <a:ext cx="1007986" cy="100798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0523" y="197624"/>
              <a:ext cx="1473200" cy="1473199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243558" y="222656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53"/>
                  </a:lnTo>
                  <a:lnTo>
                    <a:pt x="516990" y="230521"/>
                  </a:lnTo>
                  <a:lnTo>
                    <a:pt x="484374" y="196270"/>
                  </a:lnTo>
                  <a:lnTo>
                    <a:pt x="449484" y="164330"/>
                  </a:lnTo>
                  <a:lnTo>
                    <a:pt x="412449" y="134827"/>
                  </a:lnTo>
                  <a:lnTo>
                    <a:pt x="373396" y="107889"/>
                  </a:lnTo>
                  <a:lnTo>
                    <a:pt x="332454" y="83643"/>
                  </a:lnTo>
                  <a:lnTo>
                    <a:pt x="289751" y="62216"/>
                  </a:lnTo>
                  <a:lnTo>
                    <a:pt x="245414" y="43736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708581" y="489597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26"/>
                  </a:lnTo>
                  <a:lnTo>
                    <a:pt x="27089" y="101711"/>
                  </a:lnTo>
                  <a:lnTo>
                    <a:pt x="51112" y="141966"/>
                  </a:lnTo>
                  <a:lnTo>
                    <a:pt x="71902" y="184226"/>
                  </a:lnTo>
                  <a:lnTo>
                    <a:pt x="89290" y="228323"/>
                  </a:lnTo>
                  <a:lnTo>
                    <a:pt x="103107" y="274091"/>
                  </a:lnTo>
                  <a:lnTo>
                    <a:pt x="113185" y="321362"/>
                  </a:lnTo>
                  <a:lnTo>
                    <a:pt x="119355" y="369970"/>
                  </a:lnTo>
                  <a:lnTo>
                    <a:pt x="121450" y="419747"/>
                  </a:lnTo>
                  <a:lnTo>
                    <a:pt x="120034" y="460640"/>
                  </a:lnTo>
                  <a:lnTo>
                    <a:pt x="115855" y="500756"/>
                  </a:lnTo>
                  <a:lnTo>
                    <a:pt x="109019" y="540007"/>
                  </a:lnTo>
                  <a:lnTo>
                    <a:pt x="99631" y="578307"/>
                  </a:lnTo>
                  <a:lnTo>
                    <a:pt x="199478" y="607123"/>
                  </a:lnTo>
                  <a:lnTo>
                    <a:pt x="210668" y="561856"/>
                  </a:lnTo>
                  <a:lnTo>
                    <a:pt x="218781" y="515459"/>
                  </a:lnTo>
                  <a:lnTo>
                    <a:pt x="223719" y="468050"/>
                  </a:lnTo>
                  <a:lnTo>
                    <a:pt x="225386" y="419747"/>
                  </a:lnTo>
                  <a:lnTo>
                    <a:pt x="223433" y="367546"/>
                  </a:lnTo>
                  <a:lnTo>
                    <a:pt x="217664" y="316405"/>
                  </a:lnTo>
                  <a:lnTo>
                    <a:pt x="208221" y="266465"/>
                  </a:lnTo>
                  <a:lnTo>
                    <a:pt x="195242" y="217869"/>
                  </a:lnTo>
                  <a:lnTo>
                    <a:pt x="178867" y="170758"/>
                  </a:lnTo>
                  <a:lnTo>
                    <a:pt x="159235" y="125274"/>
                  </a:lnTo>
                  <a:lnTo>
                    <a:pt x="136486" y="81558"/>
                  </a:lnTo>
                  <a:lnTo>
                    <a:pt x="110759" y="39753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83728" y="1067904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54481" y="1436128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8"/>
                  </a:lnTo>
                  <a:lnTo>
                    <a:pt x="188235" y="46623"/>
                  </a:lnTo>
                  <a:lnTo>
                    <a:pt x="138157" y="35226"/>
                  </a:lnTo>
                  <a:lnTo>
                    <a:pt x="89822" y="19618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85967" y="1066507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60580" y="512914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37"/>
                  </a:lnTo>
                  <a:lnTo>
                    <a:pt x="72785" y="88433"/>
                  </a:lnTo>
                  <a:lnTo>
                    <a:pt x="51227" y="135723"/>
                  </a:lnTo>
                  <a:lnTo>
                    <a:pt x="33221" y="184846"/>
                  </a:lnTo>
                  <a:lnTo>
                    <a:pt x="18932" y="235641"/>
                  </a:lnTo>
                  <a:lnTo>
                    <a:pt x="8523" y="287944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80"/>
                  </a:lnTo>
                  <a:lnTo>
                    <a:pt x="116147" y="515609"/>
                  </a:lnTo>
                  <a:lnTo>
                    <a:pt x="109427" y="476700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86492" y="222732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3"/>
                  </a:lnTo>
                  <a:lnTo>
                    <a:pt x="184472" y="241674"/>
                  </a:lnTo>
                  <a:lnTo>
                    <a:pt x="223560" y="211329"/>
                  </a:lnTo>
                  <a:lnTo>
                    <a:pt x="265190" y="184328"/>
                  </a:lnTo>
                  <a:lnTo>
                    <a:pt x="309161" y="160877"/>
                  </a:lnTo>
                  <a:lnTo>
                    <a:pt x="355272" y="141176"/>
                  </a:lnTo>
                  <a:lnTo>
                    <a:pt x="403319" y="125429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989309" y="4540656"/>
              <a:ext cx="4013200" cy="0"/>
            </a:xfrm>
            <a:custGeom>
              <a:avLst/>
              <a:gdLst/>
              <a:ahLst/>
              <a:cxnLst/>
              <a:rect l="l" t="t" r="r" b="b"/>
              <a:pathLst>
                <a:path w="4013200" h="0">
                  <a:moveTo>
                    <a:pt x="0" y="0"/>
                  </a:moveTo>
                  <a:lnTo>
                    <a:pt x="40132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62259" y="1778405"/>
              <a:ext cx="889000" cy="889000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462259" y="1778406"/>
              <a:ext cx="889000" cy="889000"/>
            </a:xfrm>
            <a:custGeom>
              <a:avLst/>
              <a:gdLst/>
              <a:ahLst/>
              <a:cxnLst/>
              <a:rect l="l" t="t" r="r" b="b"/>
              <a:pathLst>
                <a:path w="889000" h="889000">
                  <a:moveTo>
                    <a:pt x="889000" y="444500"/>
                  </a:moveTo>
                  <a:lnTo>
                    <a:pt x="886391" y="492933"/>
                  </a:lnTo>
                  <a:lnTo>
                    <a:pt x="878747" y="539855"/>
                  </a:lnTo>
                  <a:lnTo>
                    <a:pt x="866339" y="584996"/>
                  </a:lnTo>
                  <a:lnTo>
                    <a:pt x="849437" y="628084"/>
                  </a:lnTo>
                  <a:lnTo>
                    <a:pt x="828312" y="668847"/>
                  </a:lnTo>
                  <a:lnTo>
                    <a:pt x="803237" y="707016"/>
                  </a:lnTo>
                  <a:lnTo>
                    <a:pt x="774482" y="742317"/>
                  </a:lnTo>
                  <a:lnTo>
                    <a:pt x="742317" y="774482"/>
                  </a:lnTo>
                  <a:lnTo>
                    <a:pt x="707016" y="803237"/>
                  </a:lnTo>
                  <a:lnTo>
                    <a:pt x="668847" y="828312"/>
                  </a:lnTo>
                  <a:lnTo>
                    <a:pt x="628084" y="849437"/>
                  </a:lnTo>
                  <a:lnTo>
                    <a:pt x="584996" y="866339"/>
                  </a:lnTo>
                  <a:lnTo>
                    <a:pt x="539855" y="878747"/>
                  </a:lnTo>
                  <a:lnTo>
                    <a:pt x="492933" y="886391"/>
                  </a:lnTo>
                  <a:lnTo>
                    <a:pt x="444500" y="889000"/>
                  </a:lnTo>
                  <a:lnTo>
                    <a:pt x="396066" y="886391"/>
                  </a:lnTo>
                  <a:lnTo>
                    <a:pt x="349144" y="878747"/>
                  </a:lnTo>
                  <a:lnTo>
                    <a:pt x="304003" y="866339"/>
                  </a:lnTo>
                  <a:lnTo>
                    <a:pt x="260915" y="849437"/>
                  </a:lnTo>
                  <a:lnTo>
                    <a:pt x="220152" y="828312"/>
                  </a:lnTo>
                  <a:lnTo>
                    <a:pt x="181983" y="803237"/>
                  </a:lnTo>
                  <a:lnTo>
                    <a:pt x="146682" y="774482"/>
                  </a:lnTo>
                  <a:lnTo>
                    <a:pt x="114517" y="742317"/>
                  </a:lnTo>
                  <a:lnTo>
                    <a:pt x="85762" y="707016"/>
                  </a:lnTo>
                  <a:lnTo>
                    <a:pt x="60687" y="668847"/>
                  </a:lnTo>
                  <a:lnTo>
                    <a:pt x="39562" y="628084"/>
                  </a:lnTo>
                  <a:lnTo>
                    <a:pt x="22660" y="584996"/>
                  </a:lnTo>
                  <a:lnTo>
                    <a:pt x="10252" y="539855"/>
                  </a:lnTo>
                  <a:lnTo>
                    <a:pt x="2608" y="492933"/>
                  </a:lnTo>
                  <a:lnTo>
                    <a:pt x="0" y="444500"/>
                  </a:lnTo>
                  <a:lnTo>
                    <a:pt x="2608" y="396066"/>
                  </a:lnTo>
                  <a:lnTo>
                    <a:pt x="10252" y="349144"/>
                  </a:lnTo>
                  <a:lnTo>
                    <a:pt x="22660" y="304003"/>
                  </a:lnTo>
                  <a:lnTo>
                    <a:pt x="39562" y="260915"/>
                  </a:lnTo>
                  <a:lnTo>
                    <a:pt x="60687" y="220152"/>
                  </a:lnTo>
                  <a:lnTo>
                    <a:pt x="85762" y="181983"/>
                  </a:lnTo>
                  <a:lnTo>
                    <a:pt x="114517" y="146682"/>
                  </a:lnTo>
                  <a:lnTo>
                    <a:pt x="146682" y="114517"/>
                  </a:lnTo>
                  <a:lnTo>
                    <a:pt x="181983" y="85762"/>
                  </a:lnTo>
                  <a:lnTo>
                    <a:pt x="220152" y="60687"/>
                  </a:lnTo>
                  <a:lnTo>
                    <a:pt x="260915" y="39562"/>
                  </a:lnTo>
                  <a:lnTo>
                    <a:pt x="304003" y="22660"/>
                  </a:lnTo>
                  <a:lnTo>
                    <a:pt x="349144" y="10252"/>
                  </a:lnTo>
                  <a:lnTo>
                    <a:pt x="396066" y="2608"/>
                  </a:lnTo>
                  <a:lnTo>
                    <a:pt x="444500" y="0"/>
                  </a:lnTo>
                  <a:lnTo>
                    <a:pt x="492933" y="2608"/>
                  </a:lnTo>
                  <a:lnTo>
                    <a:pt x="539855" y="10252"/>
                  </a:lnTo>
                  <a:lnTo>
                    <a:pt x="584996" y="22660"/>
                  </a:lnTo>
                  <a:lnTo>
                    <a:pt x="628084" y="39562"/>
                  </a:lnTo>
                  <a:lnTo>
                    <a:pt x="668847" y="60687"/>
                  </a:lnTo>
                  <a:lnTo>
                    <a:pt x="707016" y="85762"/>
                  </a:lnTo>
                  <a:lnTo>
                    <a:pt x="742317" y="114517"/>
                  </a:lnTo>
                  <a:lnTo>
                    <a:pt x="774482" y="146682"/>
                  </a:lnTo>
                  <a:lnTo>
                    <a:pt x="803237" y="181983"/>
                  </a:lnTo>
                  <a:lnTo>
                    <a:pt x="828312" y="220152"/>
                  </a:lnTo>
                  <a:lnTo>
                    <a:pt x="849437" y="260915"/>
                  </a:lnTo>
                  <a:lnTo>
                    <a:pt x="866339" y="304003"/>
                  </a:lnTo>
                  <a:lnTo>
                    <a:pt x="878747" y="349144"/>
                  </a:lnTo>
                  <a:lnTo>
                    <a:pt x="886391" y="396066"/>
                  </a:lnTo>
                  <a:lnTo>
                    <a:pt x="889000" y="4445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23109" y="1784755"/>
              <a:ext cx="889000" cy="889012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8723109" y="1784756"/>
              <a:ext cx="889000" cy="889000"/>
            </a:xfrm>
            <a:custGeom>
              <a:avLst/>
              <a:gdLst/>
              <a:ahLst/>
              <a:cxnLst/>
              <a:rect l="l" t="t" r="r" b="b"/>
              <a:pathLst>
                <a:path w="889000" h="889000">
                  <a:moveTo>
                    <a:pt x="889000" y="444500"/>
                  </a:moveTo>
                  <a:lnTo>
                    <a:pt x="886391" y="492933"/>
                  </a:lnTo>
                  <a:lnTo>
                    <a:pt x="878747" y="539855"/>
                  </a:lnTo>
                  <a:lnTo>
                    <a:pt x="866339" y="584996"/>
                  </a:lnTo>
                  <a:lnTo>
                    <a:pt x="849437" y="628084"/>
                  </a:lnTo>
                  <a:lnTo>
                    <a:pt x="828312" y="668847"/>
                  </a:lnTo>
                  <a:lnTo>
                    <a:pt x="803237" y="707016"/>
                  </a:lnTo>
                  <a:lnTo>
                    <a:pt x="774482" y="742317"/>
                  </a:lnTo>
                  <a:lnTo>
                    <a:pt x="742317" y="774482"/>
                  </a:lnTo>
                  <a:lnTo>
                    <a:pt x="707016" y="803237"/>
                  </a:lnTo>
                  <a:lnTo>
                    <a:pt x="668847" y="828312"/>
                  </a:lnTo>
                  <a:lnTo>
                    <a:pt x="628084" y="849437"/>
                  </a:lnTo>
                  <a:lnTo>
                    <a:pt x="584996" y="866339"/>
                  </a:lnTo>
                  <a:lnTo>
                    <a:pt x="539855" y="878747"/>
                  </a:lnTo>
                  <a:lnTo>
                    <a:pt x="492933" y="886391"/>
                  </a:lnTo>
                  <a:lnTo>
                    <a:pt x="444500" y="889000"/>
                  </a:lnTo>
                  <a:lnTo>
                    <a:pt x="396066" y="886391"/>
                  </a:lnTo>
                  <a:lnTo>
                    <a:pt x="349144" y="878747"/>
                  </a:lnTo>
                  <a:lnTo>
                    <a:pt x="304003" y="866339"/>
                  </a:lnTo>
                  <a:lnTo>
                    <a:pt x="260915" y="849437"/>
                  </a:lnTo>
                  <a:lnTo>
                    <a:pt x="220152" y="828312"/>
                  </a:lnTo>
                  <a:lnTo>
                    <a:pt x="181983" y="803237"/>
                  </a:lnTo>
                  <a:lnTo>
                    <a:pt x="146682" y="774482"/>
                  </a:lnTo>
                  <a:lnTo>
                    <a:pt x="114517" y="742317"/>
                  </a:lnTo>
                  <a:lnTo>
                    <a:pt x="85762" y="707016"/>
                  </a:lnTo>
                  <a:lnTo>
                    <a:pt x="60687" y="668847"/>
                  </a:lnTo>
                  <a:lnTo>
                    <a:pt x="39562" y="628084"/>
                  </a:lnTo>
                  <a:lnTo>
                    <a:pt x="22660" y="584996"/>
                  </a:lnTo>
                  <a:lnTo>
                    <a:pt x="10252" y="539855"/>
                  </a:lnTo>
                  <a:lnTo>
                    <a:pt x="2608" y="492933"/>
                  </a:lnTo>
                  <a:lnTo>
                    <a:pt x="0" y="444500"/>
                  </a:lnTo>
                  <a:lnTo>
                    <a:pt x="2608" y="396066"/>
                  </a:lnTo>
                  <a:lnTo>
                    <a:pt x="10252" y="349144"/>
                  </a:lnTo>
                  <a:lnTo>
                    <a:pt x="22660" y="304003"/>
                  </a:lnTo>
                  <a:lnTo>
                    <a:pt x="39562" y="260915"/>
                  </a:lnTo>
                  <a:lnTo>
                    <a:pt x="60687" y="220152"/>
                  </a:lnTo>
                  <a:lnTo>
                    <a:pt x="85762" y="181983"/>
                  </a:lnTo>
                  <a:lnTo>
                    <a:pt x="114517" y="146682"/>
                  </a:lnTo>
                  <a:lnTo>
                    <a:pt x="146682" y="114517"/>
                  </a:lnTo>
                  <a:lnTo>
                    <a:pt x="181983" y="85762"/>
                  </a:lnTo>
                  <a:lnTo>
                    <a:pt x="220152" y="60687"/>
                  </a:lnTo>
                  <a:lnTo>
                    <a:pt x="260915" y="39562"/>
                  </a:lnTo>
                  <a:lnTo>
                    <a:pt x="304003" y="22660"/>
                  </a:lnTo>
                  <a:lnTo>
                    <a:pt x="349144" y="10252"/>
                  </a:lnTo>
                  <a:lnTo>
                    <a:pt x="396066" y="2608"/>
                  </a:lnTo>
                  <a:lnTo>
                    <a:pt x="444500" y="0"/>
                  </a:lnTo>
                  <a:lnTo>
                    <a:pt x="492933" y="2608"/>
                  </a:lnTo>
                  <a:lnTo>
                    <a:pt x="539855" y="10252"/>
                  </a:lnTo>
                  <a:lnTo>
                    <a:pt x="584996" y="22660"/>
                  </a:lnTo>
                  <a:lnTo>
                    <a:pt x="628084" y="39562"/>
                  </a:lnTo>
                  <a:lnTo>
                    <a:pt x="668847" y="60687"/>
                  </a:lnTo>
                  <a:lnTo>
                    <a:pt x="707016" y="85762"/>
                  </a:lnTo>
                  <a:lnTo>
                    <a:pt x="742317" y="114517"/>
                  </a:lnTo>
                  <a:lnTo>
                    <a:pt x="774482" y="146682"/>
                  </a:lnTo>
                  <a:lnTo>
                    <a:pt x="803237" y="181983"/>
                  </a:lnTo>
                  <a:lnTo>
                    <a:pt x="828312" y="220152"/>
                  </a:lnTo>
                  <a:lnTo>
                    <a:pt x="849437" y="260915"/>
                  </a:lnTo>
                  <a:lnTo>
                    <a:pt x="866339" y="304003"/>
                  </a:lnTo>
                  <a:lnTo>
                    <a:pt x="878747" y="349144"/>
                  </a:lnTo>
                  <a:lnTo>
                    <a:pt x="886391" y="396066"/>
                  </a:lnTo>
                  <a:lnTo>
                    <a:pt x="889000" y="4445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625708" y="1937384"/>
              <a:ext cx="4834255" cy="553720"/>
            </a:xfrm>
            <a:custGeom>
              <a:avLst/>
              <a:gdLst/>
              <a:ahLst/>
              <a:cxnLst/>
              <a:rect l="l" t="t" r="r" b="b"/>
              <a:pathLst>
                <a:path w="4834255" h="553719">
                  <a:moveTo>
                    <a:pt x="553681" y="266700"/>
                  </a:moveTo>
                  <a:lnTo>
                    <a:pt x="552564" y="254000"/>
                  </a:lnTo>
                  <a:lnTo>
                    <a:pt x="552399" y="252730"/>
                  </a:lnTo>
                  <a:lnTo>
                    <a:pt x="550087" y="233680"/>
                  </a:lnTo>
                  <a:lnTo>
                    <a:pt x="546049" y="213360"/>
                  </a:lnTo>
                  <a:lnTo>
                    <a:pt x="540486" y="193040"/>
                  </a:lnTo>
                  <a:lnTo>
                    <a:pt x="533488" y="173990"/>
                  </a:lnTo>
                  <a:lnTo>
                    <a:pt x="529196" y="164973"/>
                  </a:lnTo>
                  <a:lnTo>
                    <a:pt x="529196" y="278130"/>
                  </a:lnTo>
                  <a:lnTo>
                    <a:pt x="528688" y="284480"/>
                  </a:lnTo>
                  <a:lnTo>
                    <a:pt x="522300" y="332740"/>
                  </a:lnTo>
                  <a:lnTo>
                    <a:pt x="508152" y="375920"/>
                  </a:lnTo>
                  <a:lnTo>
                    <a:pt x="493128" y="406400"/>
                  </a:lnTo>
                  <a:lnTo>
                    <a:pt x="491998" y="408940"/>
                  </a:lnTo>
                  <a:lnTo>
                    <a:pt x="490804" y="408940"/>
                  </a:lnTo>
                  <a:lnTo>
                    <a:pt x="486600" y="406400"/>
                  </a:lnTo>
                  <a:lnTo>
                    <a:pt x="484098" y="405130"/>
                  </a:lnTo>
                  <a:lnTo>
                    <a:pt x="476338" y="401027"/>
                  </a:lnTo>
                  <a:lnTo>
                    <a:pt x="476338" y="430530"/>
                  </a:lnTo>
                  <a:lnTo>
                    <a:pt x="473633" y="434340"/>
                  </a:lnTo>
                  <a:lnTo>
                    <a:pt x="446481" y="463550"/>
                  </a:lnTo>
                  <a:lnTo>
                    <a:pt x="415150" y="487680"/>
                  </a:lnTo>
                  <a:lnTo>
                    <a:pt x="370992" y="510540"/>
                  </a:lnTo>
                  <a:lnTo>
                    <a:pt x="354774" y="516890"/>
                  </a:lnTo>
                  <a:lnTo>
                    <a:pt x="353174" y="516890"/>
                  </a:lnTo>
                  <a:lnTo>
                    <a:pt x="373341" y="490220"/>
                  </a:lnTo>
                  <a:lnTo>
                    <a:pt x="389356" y="462280"/>
                  </a:lnTo>
                  <a:lnTo>
                    <a:pt x="402158" y="431800"/>
                  </a:lnTo>
                  <a:lnTo>
                    <a:pt x="412737" y="400050"/>
                  </a:lnTo>
                  <a:lnTo>
                    <a:pt x="424586" y="403860"/>
                  </a:lnTo>
                  <a:lnTo>
                    <a:pt x="436092" y="408940"/>
                  </a:lnTo>
                  <a:lnTo>
                    <a:pt x="447217" y="414020"/>
                  </a:lnTo>
                  <a:lnTo>
                    <a:pt x="457949" y="419100"/>
                  </a:lnTo>
                  <a:lnTo>
                    <a:pt x="462953" y="422910"/>
                  </a:lnTo>
                  <a:lnTo>
                    <a:pt x="467880" y="425450"/>
                  </a:lnTo>
                  <a:lnTo>
                    <a:pt x="476338" y="430530"/>
                  </a:lnTo>
                  <a:lnTo>
                    <a:pt x="476338" y="401027"/>
                  </a:lnTo>
                  <a:lnTo>
                    <a:pt x="437730" y="382270"/>
                  </a:lnTo>
                  <a:lnTo>
                    <a:pt x="428498" y="378460"/>
                  </a:lnTo>
                  <a:lnTo>
                    <a:pt x="422351" y="375920"/>
                  </a:lnTo>
                  <a:lnTo>
                    <a:pt x="419950" y="375920"/>
                  </a:lnTo>
                  <a:lnTo>
                    <a:pt x="418922" y="374650"/>
                  </a:lnTo>
                  <a:lnTo>
                    <a:pt x="420065" y="367030"/>
                  </a:lnTo>
                  <a:lnTo>
                    <a:pt x="421398" y="358140"/>
                  </a:lnTo>
                  <a:lnTo>
                    <a:pt x="423151" y="344170"/>
                  </a:lnTo>
                  <a:lnTo>
                    <a:pt x="426123" y="308610"/>
                  </a:lnTo>
                  <a:lnTo>
                    <a:pt x="428396" y="279400"/>
                  </a:lnTo>
                  <a:lnTo>
                    <a:pt x="429425" y="278130"/>
                  </a:lnTo>
                  <a:lnTo>
                    <a:pt x="529196" y="278130"/>
                  </a:lnTo>
                  <a:lnTo>
                    <a:pt x="529196" y="164973"/>
                  </a:lnTo>
                  <a:lnTo>
                    <a:pt x="527126" y="160616"/>
                  </a:lnTo>
                  <a:lnTo>
                    <a:pt x="527126" y="252730"/>
                  </a:lnTo>
                  <a:lnTo>
                    <a:pt x="428028" y="252730"/>
                  </a:lnTo>
                  <a:lnTo>
                    <a:pt x="427342" y="251460"/>
                  </a:lnTo>
                  <a:lnTo>
                    <a:pt x="427139" y="248920"/>
                  </a:lnTo>
                  <a:lnTo>
                    <a:pt x="425348" y="228600"/>
                  </a:lnTo>
                  <a:lnTo>
                    <a:pt x="422922" y="208280"/>
                  </a:lnTo>
                  <a:lnTo>
                    <a:pt x="419709" y="187960"/>
                  </a:lnTo>
                  <a:lnTo>
                    <a:pt x="415544" y="167640"/>
                  </a:lnTo>
                  <a:lnTo>
                    <a:pt x="414858" y="165100"/>
                  </a:lnTo>
                  <a:lnTo>
                    <a:pt x="414286" y="162560"/>
                  </a:lnTo>
                  <a:lnTo>
                    <a:pt x="413626" y="158750"/>
                  </a:lnTo>
                  <a:lnTo>
                    <a:pt x="413842" y="158750"/>
                  </a:lnTo>
                  <a:lnTo>
                    <a:pt x="427418" y="153670"/>
                  </a:lnTo>
                  <a:lnTo>
                    <a:pt x="430809" y="152400"/>
                  </a:lnTo>
                  <a:lnTo>
                    <a:pt x="469506" y="134620"/>
                  </a:lnTo>
                  <a:lnTo>
                    <a:pt x="480466" y="129540"/>
                  </a:lnTo>
                  <a:lnTo>
                    <a:pt x="497992" y="157480"/>
                  </a:lnTo>
                  <a:lnTo>
                    <a:pt x="511835" y="187960"/>
                  </a:lnTo>
                  <a:lnTo>
                    <a:pt x="521652" y="219710"/>
                  </a:lnTo>
                  <a:lnTo>
                    <a:pt x="527126" y="252730"/>
                  </a:lnTo>
                  <a:lnTo>
                    <a:pt x="527126" y="160616"/>
                  </a:lnTo>
                  <a:lnTo>
                    <a:pt x="520801" y="147320"/>
                  </a:lnTo>
                  <a:lnTo>
                    <a:pt x="509993" y="129540"/>
                  </a:lnTo>
                  <a:lnTo>
                    <a:pt x="505371" y="121920"/>
                  </a:lnTo>
                  <a:lnTo>
                    <a:pt x="487260" y="97790"/>
                  </a:lnTo>
                  <a:lnTo>
                    <a:pt x="466572" y="76200"/>
                  </a:lnTo>
                  <a:lnTo>
                    <a:pt x="464375" y="74320"/>
                  </a:lnTo>
                  <a:lnTo>
                    <a:pt x="464375" y="109220"/>
                  </a:lnTo>
                  <a:lnTo>
                    <a:pt x="448106" y="116840"/>
                  </a:lnTo>
                  <a:lnTo>
                    <a:pt x="432219" y="124460"/>
                  </a:lnTo>
                  <a:lnTo>
                    <a:pt x="425081" y="128270"/>
                  </a:lnTo>
                  <a:lnTo>
                    <a:pt x="406323" y="134620"/>
                  </a:lnTo>
                  <a:lnTo>
                    <a:pt x="405752" y="133350"/>
                  </a:lnTo>
                  <a:lnTo>
                    <a:pt x="404393" y="129540"/>
                  </a:lnTo>
                  <a:lnTo>
                    <a:pt x="402336" y="124167"/>
                  </a:lnTo>
                  <a:lnTo>
                    <a:pt x="402336" y="292100"/>
                  </a:lnTo>
                  <a:lnTo>
                    <a:pt x="401408" y="312420"/>
                  </a:lnTo>
                  <a:lnTo>
                    <a:pt x="399986" y="328930"/>
                  </a:lnTo>
                  <a:lnTo>
                    <a:pt x="397954" y="345440"/>
                  </a:lnTo>
                  <a:lnTo>
                    <a:pt x="395325" y="361950"/>
                  </a:lnTo>
                  <a:lnTo>
                    <a:pt x="394436" y="367030"/>
                  </a:lnTo>
                  <a:lnTo>
                    <a:pt x="389369" y="367030"/>
                  </a:lnTo>
                  <a:lnTo>
                    <a:pt x="388543" y="366890"/>
                  </a:lnTo>
                  <a:lnTo>
                    <a:pt x="388543" y="393700"/>
                  </a:lnTo>
                  <a:lnTo>
                    <a:pt x="387756" y="396240"/>
                  </a:lnTo>
                  <a:lnTo>
                    <a:pt x="384403" y="406400"/>
                  </a:lnTo>
                  <a:lnTo>
                    <a:pt x="381114" y="416560"/>
                  </a:lnTo>
                  <a:lnTo>
                    <a:pt x="367258" y="452120"/>
                  </a:lnTo>
                  <a:lnTo>
                    <a:pt x="339725" y="495300"/>
                  </a:lnTo>
                  <a:lnTo>
                    <a:pt x="308444" y="520700"/>
                  </a:lnTo>
                  <a:lnTo>
                    <a:pt x="295630" y="527050"/>
                  </a:lnTo>
                  <a:lnTo>
                    <a:pt x="290271" y="527050"/>
                  </a:lnTo>
                  <a:lnTo>
                    <a:pt x="289826" y="490220"/>
                  </a:lnTo>
                  <a:lnTo>
                    <a:pt x="289699" y="378460"/>
                  </a:lnTo>
                  <a:lnTo>
                    <a:pt x="301066" y="378460"/>
                  </a:lnTo>
                  <a:lnTo>
                    <a:pt x="320154" y="381000"/>
                  </a:lnTo>
                  <a:lnTo>
                    <a:pt x="339153" y="382270"/>
                  </a:lnTo>
                  <a:lnTo>
                    <a:pt x="376847" y="389890"/>
                  </a:lnTo>
                  <a:lnTo>
                    <a:pt x="379768" y="389890"/>
                  </a:lnTo>
                  <a:lnTo>
                    <a:pt x="382625" y="391160"/>
                  </a:lnTo>
                  <a:lnTo>
                    <a:pt x="387845" y="392430"/>
                  </a:lnTo>
                  <a:lnTo>
                    <a:pt x="388543" y="393700"/>
                  </a:lnTo>
                  <a:lnTo>
                    <a:pt x="388543" y="366890"/>
                  </a:lnTo>
                  <a:lnTo>
                    <a:pt x="334098" y="356870"/>
                  </a:lnTo>
                  <a:lnTo>
                    <a:pt x="315582" y="354330"/>
                  </a:lnTo>
                  <a:lnTo>
                    <a:pt x="306285" y="354330"/>
                  </a:lnTo>
                  <a:lnTo>
                    <a:pt x="297002" y="353060"/>
                  </a:lnTo>
                  <a:lnTo>
                    <a:pt x="289928" y="353060"/>
                  </a:lnTo>
                  <a:lnTo>
                    <a:pt x="289928" y="278130"/>
                  </a:lnTo>
                  <a:lnTo>
                    <a:pt x="402272" y="278130"/>
                  </a:lnTo>
                  <a:lnTo>
                    <a:pt x="402336" y="292100"/>
                  </a:lnTo>
                  <a:lnTo>
                    <a:pt x="402336" y="124167"/>
                  </a:lnTo>
                  <a:lnTo>
                    <a:pt x="402285" y="124028"/>
                  </a:lnTo>
                  <a:lnTo>
                    <a:pt x="402285" y="252730"/>
                  </a:lnTo>
                  <a:lnTo>
                    <a:pt x="289890" y="252730"/>
                  </a:lnTo>
                  <a:lnTo>
                    <a:pt x="289890" y="177800"/>
                  </a:lnTo>
                  <a:lnTo>
                    <a:pt x="309664" y="177800"/>
                  </a:lnTo>
                  <a:lnTo>
                    <a:pt x="327850" y="175260"/>
                  </a:lnTo>
                  <a:lnTo>
                    <a:pt x="345948" y="173990"/>
                  </a:lnTo>
                  <a:lnTo>
                    <a:pt x="363956" y="170180"/>
                  </a:lnTo>
                  <a:lnTo>
                    <a:pt x="381901" y="167640"/>
                  </a:lnTo>
                  <a:lnTo>
                    <a:pt x="386245" y="166370"/>
                  </a:lnTo>
                  <a:lnTo>
                    <a:pt x="389331" y="165468"/>
                  </a:lnTo>
                  <a:lnTo>
                    <a:pt x="391147" y="172720"/>
                  </a:lnTo>
                  <a:lnTo>
                    <a:pt x="394716" y="190500"/>
                  </a:lnTo>
                  <a:lnTo>
                    <a:pt x="397560" y="207010"/>
                  </a:lnTo>
                  <a:lnTo>
                    <a:pt x="399745" y="224790"/>
                  </a:lnTo>
                  <a:lnTo>
                    <a:pt x="401383" y="242570"/>
                  </a:lnTo>
                  <a:lnTo>
                    <a:pt x="401650" y="245110"/>
                  </a:lnTo>
                  <a:lnTo>
                    <a:pt x="402285" y="252730"/>
                  </a:lnTo>
                  <a:lnTo>
                    <a:pt x="402285" y="124028"/>
                  </a:lnTo>
                  <a:lnTo>
                    <a:pt x="395173" y="105410"/>
                  </a:lnTo>
                  <a:lnTo>
                    <a:pt x="384276" y="82550"/>
                  </a:lnTo>
                  <a:lnTo>
                    <a:pt x="382435" y="79667"/>
                  </a:lnTo>
                  <a:lnTo>
                    <a:pt x="382435" y="140970"/>
                  </a:lnTo>
                  <a:lnTo>
                    <a:pt x="359486" y="146050"/>
                  </a:lnTo>
                  <a:lnTo>
                    <a:pt x="336435" y="149860"/>
                  </a:lnTo>
                  <a:lnTo>
                    <a:pt x="313194" y="152400"/>
                  </a:lnTo>
                  <a:lnTo>
                    <a:pt x="289712" y="153670"/>
                  </a:lnTo>
                  <a:lnTo>
                    <a:pt x="289826" y="58420"/>
                  </a:lnTo>
                  <a:lnTo>
                    <a:pt x="290283" y="27940"/>
                  </a:lnTo>
                  <a:lnTo>
                    <a:pt x="294728" y="27940"/>
                  </a:lnTo>
                  <a:lnTo>
                    <a:pt x="334225" y="53340"/>
                  </a:lnTo>
                  <a:lnTo>
                    <a:pt x="364299" y="96520"/>
                  </a:lnTo>
                  <a:lnTo>
                    <a:pt x="376707" y="125730"/>
                  </a:lnTo>
                  <a:lnTo>
                    <a:pt x="381889" y="138430"/>
                  </a:lnTo>
                  <a:lnTo>
                    <a:pt x="382092" y="139700"/>
                  </a:lnTo>
                  <a:lnTo>
                    <a:pt x="382435" y="140970"/>
                  </a:lnTo>
                  <a:lnTo>
                    <a:pt x="382435" y="79667"/>
                  </a:lnTo>
                  <a:lnTo>
                    <a:pt x="371309" y="62230"/>
                  </a:lnTo>
                  <a:lnTo>
                    <a:pt x="355892" y="41910"/>
                  </a:lnTo>
                  <a:lnTo>
                    <a:pt x="355168" y="40640"/>
                  </a:lnTo>
                  <a:lnTo>
                    <a:pt x="354533" y="39370"/>
                  </a:lnTo>
                  <a:lnTo>
                    <a:pt x="353783" y="38100"/>
                  </a:lnTo>
                  <a:lnTo>
                    <a:pt x="413626" y="66040"/>
                  </a:lnTo>
                  <a:lnTo>
                    <a:pt x="464375" y="109220"/>
                  </a:lnTo>
                  <a:lnTo>
                    <a:pt x="464375" y="74320"/>
                  </a:lnTo>
                  <a:lnTo>
                    <a:pt x="441464" y="54610"/>
                  </a:lnTo>
                  <a:lnTo>
                    <a:pt x="414413" y="36830"/>
                  </a:lnTo>
                  <a:lnTo>
                    <a:pt x="395973" y="27940"/>
                  </a:lnTo>
                  <a:lnTo>
                    <a:pt x="393344" y="26670"/>
                  </a:lnTo>
                  <a:lnTo>
                    <a:pt x="354596" y="11430"/>
                  </a:lnTo>
                  <a:lnTo>
                    <a:pt x="310184" y="2540"/>
                  </a:lnTo>
                  <a:lnTo>
                    <a:pt x="287642" y="0"/>
                  </a:lnTo>
                  <a:lnTo>
                    <a:pt x="264896" y="1270"/>
                  </a:lnTo>
                  <a:lnTo>
                    <a:pt x="263791" y="1397"/>
                  </a:lnTo>
                  <a:lnTo>
                    <a:pt x="263791" y="378460"/>
                  </a:lnTo>
                  <a:lnTo>
                    <a:pt x="263753" y="458470"/>
                  </a:lnTo>
                  <a:lnTo>
                    <a:pt x="263626" y="486410"/>
                  </a:lnTo>
                  <a:lnTo>
                    <a:pt x="263499" y="497840"/>
                  </a:lnTo>
                  <a:lnTo>
                    <a:pt x="263067" y="528320"/>
                  </a:lnTo>
                  <a:lnTo>
                    <a:pt x="261442" y="527050"/>
                  </a:lnTo>
                  <a:lnTo>
                    <a:pt x="259588" y="527050"/>
                  </a:lnTo>
                  <a:lnTo>
                    <a:pt x="218401" y="500380"/>
                  </a:lnTo>
                  <a:lnTo>
                    <a:pt x="199390" y="476377"/>
                  </a:lnTo>
                  <a:lnTo>
                    <a:pt x="199390" y="516890"/>
                  </a:lnTo>
                  <a:lnTo>
                    <a:pt x="163728" y="501650"/>
                  </a:lnTo>
                  <a:lnTo>
                    <a:pt x="131216" y="482600"/>
                  </a:lnTo>
                  <a:lnTo>
                    <a:pt x="101917" y="458470"/>
                  </a:lnTo>
                  <a:lnTo>
                    <a:pt x="75895" y="429260"/>
                  </a:lnTo>
                  <a:lnTo>
                    <a:pt x="79794" y="426720"/>
                  </a:lnTo>
                  <a:lnTo>
                    <a:pt x="83413" y="424180"/>
                  </a:lnTo>
                  <a:lnTo>
                    <a:pt x="87210" y="421640"/>
                  </a:lnTo>
                  <a:lnTo>
                    <a:pt x="99136" y="415290"/>
                  </a:lnTo>
                  <a:lnTo>
                    <a:pt x="111442" y="408940"/>
                  </a:lnTo>
                  <a:lnTo>
                    <a:pt x="114604" y="407670"/>
                  </a:lnTo>
                  <a:lnTo>
                    <a:pt x="124066" y="403860"/>
                  </a:lnTo>
                  <a:lnTo>
                    <a:pt x="136906" y="400050"/>
                  </a:lnTo>
                  <a:lnTo>
                    <a:pt x="140589" y="398780"/>
                  </a:lnTo>
                  <a:lnTo>
                    <a:pt x="156121" y="444500"/>
                  </a:lnTo>
                  <a:lnTo>
                    <a:pt x="176237" y="483870"/>
                  </a:lnTo>
                  <a:lnTo>
                    <a:pt x="190766" y="504190"/>
                  </a:lnTo>
                  <a:lnTo>
                    <a:pt x="197015" y="513080"/>
                  </a:lnTo>
                  <a:lnTo>
                    <a:pt x="198323" y="515620"/>
                  </a:lnTo>
                  <a:lnTo>
                    <a:pt x="199390" y="516890"/>
                  </a:lnTo>
                  <a:lnTo>
                    <a:pt x="199390" y="476377"/>
                  </a:lnTo>
                  <a:lnTo>
                    <a:pt x="197548" y="473710"/>
                  </a:lnTo>
                  <a:lnTo>
                    <a:pt x="189103" y="458470"/>
                  </a:lnTo>
                  <a:lnTo>
                    <a:pt x="172008" y="417830"/>
                  </a:lnTo>
                  <a:lnTo>
                    <a:pt x="164553" y="391160"/>
                  </a:lnTo>
                  <a:lnTo>
                    <a:pt x="189064" y="386080"/>
                  </a:lnTo>
                  <a:lnTo>
                    <a:pt x="213728" y="382270"/>
                  </a:lnTo>
                  <a:lnTo>
                    <a:pt x="238607" y="379730"/>
                  </a:lnTo>
                  <a:lnTo>
                    <a:pt x="263791" y="378460"/>
                  </a:lnTo>
                  <a:lnTo>
                    <a:pt x="263791" y="1397"/>
                  </a:lnTo>
                  <a:lnTo>
                    <a:pt x="263779" y="153670"/>
                  </a:lnTo>
                  <a:lnTo>
                    <a:pt x="263601" y="153670"/>
                  </a:lnTo>
                  <a:lnTo>
                    <a:pt x="263601" y="278130"/>
                  </a:lnTo>
                  <a:lnTo>
                    <a:pt x="263601" y="353060"/>
                  </a:lnTo>
                  <a:lnTo>
                    <a:pt x="237337" y="354330"/>
                  </a:lnTo>
                  <a:lnTo>
                    <a:pt x="211188" y="356870"/>
                  </a:lnTo>
                  <a:lnTo>
                    <a:pt x="185140" y="360680"/>
                  </a:lnTo>
                  <a:lnTo>
                    <a:pt x="159181" y="367030"/>
                  </a:lnTo>
                  <a:lnTo>
                    <a:pt x="155308" y="344170"/>
                  </a:lnTo>
                  <a:lnTo>
                    <a:pt x="152831" y="322580"/>
                  </a:lnTo>
                  <a:lnTo>
                    <a:pt x="151536" y="300990"/>
                  </a:lnTo>
                  <a:lnTo>
                    <a:pt x="151434" y="298450"/>
                  </a:lnTo>
                  <a:lnTo>
                    <a:pt x="150901" y="278130"/>
                  </a:lnTo>
                  <a:lnTo>
                    <a:pt x="263601" y="278130"/>
                  </a:lnTo>
                  <a:lnTo>
                    <a:pt x="263601" y="153670"/>
                  </a:lnTo>
                  <a:lnTo>
                    <a:pt x="263588" y="179070"/>
                  </a:lnTo>
                  <a:lnTo>
                    <a:pt x="263588" y="252730"/>
                  </a:lnTo>
                  <a:lnTo>
                    <a:pt x="150990" y="252730"/>
                  </a:lnTo>
                  <a:lnTo>
                    <a:pt x="151511" y="245110"/>
                  </a:lnTo>
                  <a:lnTo>
                    <a:pt x="157645" y="199390"/>
                  </a:lnTo>
                  <a:lnTo>
                    <a:pt x="159931" y="185420"/>
                  </a:lnTo>
                  <a:lnTo>
                    <a:pt x="163334" y="166370"/>
                  </a:lnTo>
                  <a:lnTo>
                    <a:pt x="163614" y="166370"/>
                  </a:lnTo>
                  <a:lnTo>
                    <a:pt x="169633" y="167640"/>
                  </a:lnTo>
                  <a:lnTo>
                    <a:pt x="213918" y="175260"/>
                  </a:lnTo>
                  <a:lnTo>
                    <a:pt x="258699" y="177800"/>
                  </a:lnTo>
                  <a:lnTo>
                    <a:pt x="260286" y="177800"/>
                  </a:lnTo>
                  <a:lnTo>
                    <a:pt x="261861" y="179070"/>
                  </a:lnTo>
                  <a:lnTo>
                    <a:pt x="263588" y="179070"/>
                  </a:lnTo>
                  <a:lnTo>
                    <a:pt x="263588" y="153670"/>
                  </a:lnTo>
                  <a:lnTo>
                    <a:pt x="240220" y="152400"/>
                  </a:lnTo>
                  <a:lnTo>
                    <a:pt x="216890" y="149860"/>
                  </a:lnTo>
                  <a:lnTo>
                    <a:pt x="170611" y="142240"/>
                  </a:lnTo>
                  <a:lnTo>
                    <a:pt x="171081" y="139700"/>
                  </a:lnTo>
                  <a:lnTo>
                    <a:pt x="171450" y="138430"/>
                  </a:lnTo>
                  <a:lnTo>
                    <a:pt x="194360" y="87630"/>
                  </a:lnTo>
                  <a:lnTo>
                    <a:pt x="221373" y="50800"/>
                  </a:lnTo>
                  <a:lnTo>
                    <a:pt x="242773" y="35560"/>
                  </a:lnTo>
                  <a:lnTo>
                    <a:pt x="247738" y="31750"/>
                  </a:lnTo>
                  <a:lnTo>
                    <a:pt x="253161" y="30480"/>
                  </a:lnTo>
                  <a:lnTo>
                    <a:pt x="260527" y="26670"/>
                  </a:lnTo>
                  <a:lnTo>
                    <a:pt x="261962" y="27940"/>
                  </a:lnTo>
                  <a:lnTo>
                    <a:pt x="262851" y="33020"/>
                  </a:lnTo>
                  <a:lnTo>
                    <a:pt x="263359" y="35560"/>
                  </a:lnTo>
                  <a:lnTo>
                    <a:pt x="263525" y="78740"/>
                  </a:lnTo>
                  <a:lnTo>
                    <a:pt x="263779" y="153670"/>
                  </a:lnTo>
                  <a:lnTo>
                    <a:pt x="263779" y="1409"/>
                  </a:lnTo>
                  <a:lnTo>
                    <a:pt x="220205" y="6350"/>
                  </a:lnTo>
                  <a:lnTo>
                    <a:pt x="200101" y="11811"/>
                  </a:lnTo>
                  <a:lnTo>
                    <a:pt x="200101" y="38100"/>
                  </a:lnTo>
                  <a:lnTo>
                    <a:pt x="197840" y="40640"/>
                  </a:lnTo>
                  <a:lnTo>
                    <a:pt x="195618" y="43180"/>
                  </a:lnTo>
                  <a:lnTo>
                    <a:pt x="193306" y="46990"/>
                  </a:lnTo>
                  <a:lnTo>
                    <a:pt x="182460" y="60960"/>
                  </a:lnTo>
                  <a:lnTo>
                    <a:pt x="172859" y="76200"/>
                  </a:lnTo>
                  <a:lnTo>
                    <a:pt x="164363" y="92710"/>
                  </a:lnTo>
                  <a:lnTo>
                    <a:pt x="153885" y="115570"/>
                  </a:lnTo>
                  <a:lnTo>
                    <a:pt x="151257" y="123190"/>
                  </a:lnTo>
                  <a:lnTo>
                    <a:pt x="146113" y="134620"/>
                  </a:lnTo>
                  <a:lnTo>
                    <a:pt x="140614" y="133350"/>
                  </a:lnTo>
                  <a:lnTo>
                    <a:pt x="138950" y="132842"/>
                  </a:lnTo>
                  <a:lnTo>
                    <a:pt x="138950" y="160020"/>
                  </a:lnTo>
                  <a:lnTo>
                    <a:pt x="136931" y="170180"/>
                  </a:lnTo>
                  <a:lnTo>
                    <a:pt x="135458" y="177800"/>
                  </a:lnTo>
                  <a:lnTo>
                    <a:pt x="134886" y="180949"/>
                  </a:lnTo>
                  <a:lnTo>
                    <a:pt x="134886" y="373380"/>
                  </a:lnTo>
                  <a:lnTo>
                    <a:pt x="128993" y="375920"/>
                  </a:lnTo>
                  <a:lnTo>
                    <a:pt x="113436" y="381000"/>
                  </a:lnTo>
                  <a:lnTo>
                    <a:pt x="98196" y="388620"/>
                  </a:lnTo>
                  <a:lnTo>
                    <a:pt x="83299" y="394970"/>
                  </a:lnTo>
                  <a:lnTo>
                    <a:pt x="68732" y="402590"/>
                  </a:lnTo>
                  <a:lnTo>
                    <a:pt x="60858" y="407670"/>
                  </a:lnTo>
                  <a:lnTo>
                    <a:pt x="39890" y="363220"/>
                  </a:lnTo>
                  <a:lnTo>
                    <a:pt x="29603" y="325120"/>
                  </a:lnTo>
                  <a:lnTo>
                    <a:pt x="24320" y="279400"/>
                  </a:lnTo>
                  <a:lnTo>
                    <a:pt x="24409" y="278130"/>
                  </a:lnTo>
                  <a:lnTo>
                    <a:pt x="124917" y="278130"/>
                  </a:lnTo>
                  <a:lnTo>
                    <a:pt x="125463" y="289560"/>
                  </a:lnTo>
                  <a:lnTo>
                    <a:pt x="126631" y="308610"/>
                  </a:lnTo>
                  <a:lnTo>
                    <a:pt x="128320" y="327660"/>
                  </a:lnTo>
                  <a:lnTo>
                    <a:pt x="130543" y="346710"/>
                  </a:lnTo>
                  <a:lnTo>
                    <a:pt x="133515" y="367030"/>
                  </a:lnTo>
                  <a:lnTo>
                    <a:pt x="134886" y="373380"/>
                  </a:lnTo>
                  <a:lnTo>
                    <a:pt x="134886" y="180949"/>
                  </a:lnTo>
                  <a:lnTo>
                    <a:pt x="134073" y="185420"/>
                  </a:lnTo>
                  <a:lnTo>
                    <a:pt x="132867" y="194310"/>
                  </a:lnTo>
                  <a:lnTo>
                    <a:pt x="130886" y="208280"/>
                  </a:lnTo>
                  <a:lnTo>
                    <a:pt x="129006" y="223520"/>
                  </a:lnTo>
                  <a:lnTo>
                    <a:pt x="125298" y="252730"/>
                  </a:lnTo>
                  <a:lnTo>
                    <a:pt x="26441" y="252730"/>
                  </a:lnTo>
                  <a:lnTo>
                    <a:pt x="32981" y="213360"/>
                  </a:lnTo>
                  <a:lnTo>
                    <a:pt x="50101" y="167640"/>
                  </a:lnTo>
                  <a:lnTo>
                    <a:pt x="71805" y="130987"/>
                  </a:lnTo>
                  <a:lnTo>
                    <a:pt x="78117" y="134620"/>
                  </a:lnTo>
                  <a:lnTo>
                    <a:pt x="91262" y="140970"/>
                  </a:lnTo>
                  <a:lnTo>
                    <a:pt x="104673" y="146050"/>
                  </a:lnTo>
                  <a:lnTo>
                    <a:pt x="118325" y="152400"/>
                  </a:lnTo>
                  <a:lnTo>
                    <a:pt x="132194" y="157480"/>
                  </a:lnTo>
                  <a:lnTo>
                    <a:pt x="134607" y="157480"/>
                  </a:lnTo>
                  <a:lnTo>
                    <a:pt x="138226" y="158750"/>
                  </a:lnTo>
                  <a:lnTo>
                    <a:pt x="138950" y="160020"/>
                  </a:lnTo>
                  <a:lnTo>
                    <a:pt x="138950" y="132842"/>
                  </a:lnTo>
                  <a:lnTo>
                    <a:pt x="128346" y="129540"/>
                  </a:lnTo>
                  <a:lnTo>
                    <a:pt x="104432" y="119380"/>
                  </a:lnTo>
                  <a:lnTo>
                    <a:pt x="92748" y="113030"/>
                  </a:lnTo>
                  <a:lnTo>
                    <a:pt x="88404" y="110490"/>
                  </a:lnTo>
                  <a:lnTo>
                    <a:pt x="88277" y="110490"/>
                  </a:lnTo>
                  <a:lnTo>
                    <a:pt x="122402" y="78740"/>
                  </a:lnTo>
                  <a:lnTo>
                    <a:pt x="157619" y="55880"/>
                  </a:lnTo>
                  <a:lnTo>
                    <a:pt x="166979" y="52070"/>
                  </a:lnTo>
                  <a:lnTo>
                    <a:pt x="176479" y="46990"/>
                  </a:lnTo>
                  <a:lnTo>
                    <a:pt x="195567" y="38100"/>
                  </a:lnTo>
                  <a:lnTo>
                    <a:pt x="198374" y="38100"/>
                  </a:lnTo>
                  <a:lnTo>
                    <a:pt x="199771" y="36830"/>
                  </a:lnTo>
                  <a:lnTo>
                    <a:pt x="200101" y="38100"/>
                  </a:lnTo>
                  <a:lnTo>
                    <a:pt x="200101" y="11811"/>
                  </a:lnTo>
                  <a:lnTo>
                    <a:pt x="178054" y="17780"/>
                  </a:lnTo>
                  <a:lnTo>
                    <a:pt x="138493" y="36830"/>
                  </a:lnTo>
                  <a:lnTo>
                    <a:pt x="101612" y="63500"/>
                  </a:lnTo>
                  <a:lnTo>
                    <a:pt x="56756" y="109220"/>
                  </a:lnTo>
                  <a:lnTo>
                    <a:pt x="24003" y="163830"/>
                  </a:lnTo>
                  <a:lnTo>
                    <a:pt x="10375" y="201930"/>
                  </a:lnTo>
                  <a:lnTo>
                    <a:pt x="2032" y="241300"/>
                  </a:lnTo>
                  <a:lnTo>
                    <a:pt x="0" y="278130"/>
                  </a:lnTo>
                  <a:lnTo>
                    <a:pt x="114" y="284480"/>
                  </a:lnTo>
                  <a:lnTo>
                    <a:pt x="5410" y="334010"/>
                  </a:lnTo>
                  <a:lnTo>
                    <a:pt x="15582" y="370840"/>
                  </a:lnTo>
                  <a:lnTo>
                    <a:pt x="30988" y="406400"/>
                  </a:lnTo>
                  <a:lnTo>
                    <a:pt x="51562" y="439420"/>
                  </a:lnTo>
                  <a:lnTo>
                    <a:pt x="77749" y="469900"/>
                  </a:lnTo>
                  <a:lnTo>
                    <a:pt x="107594" y="496570"/>
                  </a:lnTo>
                  <a:lnTo>
                    <a:pt x="141135" y="519430"/>
                  </a:lnTo>
                  <a:lnTo>
                    <a:pt x="178384" y="535940"/>
                  </a:lnTo>
                  <a:lnTo>
                    <a:pt x="224218" y="549910"/>
                  </a:lnTo>
                  <a:lnTo>
                    <a:pt x="254330" y="553720"/>
                  </a:lnTo>
                  <a:lnTo>
                    <a:pt x="297611" y="553720"/>
                  </a:lnTo>
                  <a:lnTo>
                    <a:pt x="366115" y="539750"/>
                  </a:lnTo>
                  <a:lnTo>
                    <a:pt x="415582" y="516890"/>
                  </a:lnTo>
                  <a:lnTo>
                    <a:pt x="428675" y="509270"/>
                  </a:lnTo>
                  <a:lnTo>
                    <a:pt x="458825" y="486410"/>
                  </a:lnTo>
                  <a:lnTo>
                    <a:pt x="485203" y="459740"/>
                  </a:lnTo>
                  <a:lnTo>
                    <a:pt x="507784" y="430530"/>
                  </a:lnTo>
                  <a:lnTo>
                    <a:pt x="520052" y="408940"/>
                  </a:lnTo>
                  <a:lnTo>
                    <a:pt x="526554" y="397510"/>
                  </a:lnTo>
                  <a:lnTo>
                    <a:pt x="541921" y="358140"/>
                  </a:lnTo>
                  <a:lnTo>
                    <a:pt x="550735" y="316230"/>
                  </a:lnTo>
                  <a:lnTo>
                    <a:pt x="552348" y="300990"/>
                  </a:lnTo>
                  <a:lnTo>
                    <a:pt x="553262" y="290830"/>
                  </a:lnTo>
                  <a:lnTo>
                    <a:pt x="553504" y="289560"/>
                  </a:lnTo>
                  <a:lnTo>
                    <a:pt x="553681" y="289560"/>
                  </a:lnTo>
                  <a:lnTo>
                    <a:pt x="553681" y="278130"/>
                  </a:lnTo>
                  <a:lnTo>
                    <a:pt x="553681" y="266700"/>
                  </a:lnTo>
                  <a:close/>
                </a:path>
                <a:path w="4834255" h="553719">
                  <a:moveTo>
                    <a:pt x="4732312" y="161340"/>
                  </a:moveTo>
                  <a:lnTo>
                    <a:pt x="4706277" y="124510"/>
                  </a:lnTo>
                  <a:lnTo>
                    <a:pt x="4674921" y="94030"/>
                  </a:lnTo>
                  <a:lnTo>
                    <a:pt x="4660595" y="83870"/>
                  </a:lnTo>
                  <a:lnTo>
                    <a:pt x="4642675" y="71170"/>
                  </a:lnTo>
                  <a:lnTo>
                    <a:pt x="4640885" y="69900"/>
                  </a:lnTo>
                  <a:lnTo>
                    <a:pt x="4639094" y="68630"/>
                  </a:lnTo>
                  <a:lnTo>
                    <a:pt x="4599622" y="49580"/>
                  </a:lnTo>
                  <a:lnTo>
                    <a:pt x="4557344" y="38150"/>
                  </a:lnTo>
                  <a:lnTo>
                    <a:pt x="4513110" y="33070"/>
                  </a:lnTo>
                  <a:lnTo>
                    <a:pt x="4489424" y="35064"/>
                  </a:lnTo>
                  <a:lnTo>
                    <a:pt x="4489424" y="422960"/>
                  </a:lnTo>
                  <a:lnTo>
                    <a:pt x="4489424" y="510590"/>
                  </a:lnTo>
                  <a:lnTo>
                    <a:pt x="4486580" y="508050"/>
                  </a:lnTo>
                  <a:lnTo>
                    <a:pt x="4468101" y="491540"/>
                  </a:lnTo>
                  <a:lnTo>
                    <a:pt x="4448340" y="469950"/>
                  </a:lnTo>
                  <a:lnTo>
                    <a:pt x="4443273" y="463346"/>
                  </a:lnTo>
                  <a:lnTo>
                    <a:pt x="4443273" y="508050"/>
                  </a:lnTo>
                  <a:lnTo>
                    <a:pt x="4408335" y="494080"/>
                  </a:lnTo>
                  <a:lnTo>
                    <a:pt x="4377055" y="475030"/>
                  </a:lnTo>
                  <a:lnTo>
                    <a:pt x="4349305" y="450900"/>
                  </a:lnTo>
                  <a:lnTo>
                    <a:pt x="4324947" y="422960"/>
                  </a:lnTo>
                  <a:lnTo>
                    <a:pt x="4326890" y="421690"/>
                  </a:lnTo>
                  <a:lnTo>
                    <a:pt x="4379849" y="421690"/>
                  </a:lnTo>
                  <a:lnTo>
                    <a:pt x="4381195" y="422960"/>
                  </a:lnTo>
                  <a:lnTo>
                    <a:pt x="4382465" y="426770"/>
                  </a:lnTo>
                  <a:lnTo>
                    <a:pt x="4391990" y="445820"/>
                  </a:lnTo>
                  <a:lnTo>
                    <a:pt x="4416272" y="481380"/>
                  </a:lnTo>
                  <a:lnTo>
                    <a:pt x="4439297" y="504240"/>
                  </a:lnTo>
                  <a:lnTo>
                    <a:pt x="4443273" y="508050"/>
                  </a:lnTo>
                  <a:lnTo>
                    <a:pt x="4443273" y="463346"/>
                  </a:lnTo>
                  <a:lnTo>
                    <a:pt x="4430801" y="447090"/>
                  </a:lnTo>
                  <a:lnTo>
                    <a:pt x="4416158" y="422960"/>
                  </a:lnTo>
                  <a:lnTo>
                    <a:pt x="4489424" y="422960"/>
                  </a:lnTo>
                  <a:lnTo>
                    <a:pt x="4489424" y="35064"/>
                  </a:lnTo>
                  <a:lnTo>
                    <a:pt x="4489310" y="69900"/>
                  </a:lnTo>
                  <a:lnTo>
                    <a:pt x="4489310" y="163880"/>
                  </a:lnTo>
                  <a:lnTo>
                    <a:pt x="4489234" y="190550"/>
                  </a:lnTo>
                  <a:lnTo>
                    <a:pt x="4489234" y="276910"/>
                  </a:lnTo>
                  <a:lnTo>
                    <a:pt x="4489183" y="306120"/>
                  </a:lnTo>
                  <a:lnTo>
                    <a:pt x="4489183" y="395020"/>
                  </a:lnTo>
                  <a:lnTo>
                    <a:pt x="4406697" y="395020"/>
                  </a:lnTo>
                  <a:lnTo>
                    <a:pt x="4405338" y="393750"/>
                  </a:lnTo>
                  <a:lnTo>
                    <a:pt x="4393844" y="346760"/>
                  </a:lnTo>
                  <a:lnTo>
                    <a:pt x="4389945" y="306120"/>
                  </a:lnTo>
                  <a:lnTo>
                    <a:pt x="4489183" y="306120"/>
                  </a:lnTo>
                  <a:lnTo>
                    <a:pt x="4489183" y="276910"/>
                  </a:lnTo>
                  <a:lnTo>
                    <a:pt x="4389729" y="276910"/>
                  </a:lnTo>
                  <a:lnTo>
                    <a:pt x="4391012" y="262940"/>
                  </a:lnTo>
                  <a:lnTo>
                    <a:pt x="4398111" y="221030"/>
                  </a:lnTo>
                  <a:lnTo>
                    <a:pt x="4406189" y="193090"/>
                  </a:lnTo>
                  <a:lnTo>
                    <a:pt x="4406925" y="190550"/>
                  </a:lnTo>
                  <a:lnTo>
                    <a:pt x="4407725" y="189280"/>
                  </a:lnTo>
                  <a:lnTo>
                    <a:pt x="4429468" y="190550"/>
                  </a:lnTo>
                  <a:lnTo>
                    <a:pt x="4489234" y="190550"/>
                  </a:lnTo>
                  <a:lnTo>
                    <a:pt x="4489234" y="163880"/>
                  </a:lnTo>
                  <a:lnTo>
                    <a:pt x="4417136" y="163880"/>
                  </a:lnTo>
                  <a:lnTo>
                    <a:pt x="4420565" y="157530"/>
                  </a:lnTo>
                  <a:lnTo>
                    <a:pt x="4452378" y="108000"/>
                  </a:lnTo>
                  <a:lnTo>
                    <a:pt x="4483011" y="73710"/>
                  </a:lnTo>
                  <a:lnTo>
                    <a:pt x="4484522" y="72440"/>
                  </a:lnTo>
                  <a:lnTo>
                    <a:pt x="4486694" y="72440"/>
                  </a:lnTo>
                  <a:lnTo>
                    <a:pt x="4489310" y="69900"/>
                  </a:lnTo>
                  <a:lnTo>
                    <a:pt x="4489310" y="35077"/>
                  </a:lnTo>
                  <a:lnTo>
                    <a:pt x="4467758" y="36880"/>
                  </a:lnTo>
                  <a:lnTo>
                    <a:pt x="4435170" y="45046"/>
                  </a:lnTo>
                  <a:lnTo>
                    <a:pt x="4435170" y="83870"/>
                  </a:lnTo>
                  <a:lnTo>
                    <a:pt x="4431284" y="87680"/>
                  </a:lnTo>
                  <a:lnTo>
                    <a:pt x="4427359" y="92760"/>
                  </a:lnTo>
                  <a:lnTo>
                    <a:pt x="4423511" y="96570"/>
                  </a:lnTo>
                  <a:lnTo>
                    <a:pt x="4411738" y="111810"/>
                  </a:lnTo>
                  <a:lnTo>
                    <a:pt x="4401210" y="127050"/>
                  </a:lnTo>
                  <a:lnTo>
                    <a:pt x="4391838" y="143560"/>
                  </a:lnTo>
                  <a:lnTo>
                    <a:pt x="4383519" y="160070"/>
                  </a:lnTo>
                  <a:lnTo>
                    <a:pt x="4382033" y="163880"/>
                  </a:lnTo>
                  <a:lnTo>
                    <a:pt x="4380408" y="165150"/>
                  </a:lnTo>
                  <a:lnTo>
                    <a:pt x="4376877" y="165150"/>
                  </a:lnTo>
                  <a:lnTo>
                    <a:pt x="4370946" y="164490"/>
                  </a:lnTo>
                  <a:lnTo>
                    <a:pt x="4370946" y="190550"/>
                  </a:lnTo>
                  <a:lnTo>
                    <a:pt x="4370336" y="192938"/>
                  </a:lnTo>
                  <a:lnTo>
                    <a:pt x="4370336" y="393750"/>
                  </a:lnTo>
                  <a:lnTo>
                    <a:pt x="4370197" y="393750"/>
                  </a:lnTo>
                  <a:lnTo>
                    <a:pt x="4370095" y="395020"/>
                  </a:lnTo>
                  <a:lnTo>
                    <a:pt x="4309757" y="395020"/>
                  </a:lnTo>
                  <a:lnTo>
                    <a:pt x="4291965" y="350570"/>
                  </a:lnTo>
                  <a:lnTo>
                    <a:pt x="4285399" y="306120"/>
                  </a:lnTo>
                  <a:lnTo>
                    <a:pt x="4286897" y="306120"/>
                  </a:lnTo>
                  <a:lnTo>
                    <a:pt x="4287952" y="304850"/>
                  </a:lnTo>
                  <a:lnTo>
                    <a:pt x="4353903" y="304850"/>
                  </a:lnTo>
                  <a:lnTo>
                    <a:pt x="4355452" y="306120"/>
                  </a:lnTo>
                  <a:lnTo>
                    <a:pt x="4355617" y="308660"/>
                  </a:lnTo>
                  <a:lnTo>
                    <a:pt x="4357370" y="330250"/>
                  </a:lnTo>
                  <a:lnTo>
                    <a:pt x="4360405" y="351840"/>
                  </a:lnTo>
                  <a:lnTo>
                    <a:pt x="4364710" y="372160"/>
                  </a:lnTo>
                  <a:lnTo>
                    <a:pt x="4370336" y="393750"/>
                  </a:lnTo>
                  <a:lnTo>
                    <a:pt x="4370336" y="192938"/>
                  </a:lnTo>
                  <a:lnTo>
                    <a:pt x="4361243" y="231190"/>
                  </a:lnTo>
                  <a:lnTo>
                    <a:pt x="4355465" y="274370"/>
                  </a:lnTo>
                  <a:lnTo>
                    <a:pt x="4355693" y="276910"/>
                  </a:lnTo>
                  <a:lnTo>
                    <a:pt x="4285234" y="276910"/>
                  </a:lnTo>
                  <a:lnTo>
                    <a:pt x="4286440" y="269290"/>
                  </a:lnTo>
                  <a:lnTo>
                    <a:pt x="4287609" y="261670"/>
                  </a:lnTo>
                  <a:lnTo>
                    <a:pt x="4288866" y="254050"/>
                  </a:lnTo>
                  <a:lnTo>
                    <a:pt x="4303077" y="205790"/>
                  </a:lnTo>
                  <a:lnTo>
                    <a:pt x="4311675" y="189280"/>
                  </a:lnTo>
                  <a:lnTo>
                    <a:pt x="4314609" y="189280"/>
                  </a:lnTo>
                  <a:lnTo>
                    <a:pt x="4327703" y="190550"/>
                  </a:lnTo>
                  <a:lnTo>
                    <a:pt x="4370946" y="190550"/>
                  </a:lnTo>
                  <a:lnTo>
                    <a:pt x="4370946" y="164490"/>
                  </a:lnTo>
                  <a:lnTo>
                    <a:pt x="4365612" y="163880"/>
                  </a:lnTo>
                  <a:lnTo>
                    <a:pt x="4354360" y="163880"/>
                  </a:lnTo>
                  <a:lnTo>
                    <a:pt x="4326547" y="165150"/>
                  </a:lnTo>
                  <a:lnTo>
                    <a:pt x="4349204" y="137210"/>
                  </a:lnTo>
                  <a:lnTo>
                    <a:pt x="4374769" y="115620"/>
                  </a:lnTo>
                  <a:lnTo>
                    <a:pt x="4403382" y="97840"/>
                  </a:lnTo>
                  <a:lnTo>
                    <a:pt x="4435170" y="83870"/>
                  </a:lnTo>
                  <a:lnTo>
                    <a:pt x="4435170" y="45046"/>
                  </a:lnTo>
                  <a:lnTo>
                    <a:pt x="4382884" y="66090"/>
                  </a:lnTo>
                  <a:lnTo>
                    <a:pt x="4347210" y="88950"/>
                  </a:lnTo>
                  <a:lnTo>
                    <a:pt x="4315879" y="119430"/>
                  </a:lnTo>
                  <a:lnTo>
                    <a:pt x="4289704" y="153720"/>
                  </a:lnTo>
                  <a:lnTo>
                    <a:pt x="4269473" y="193090"/>
                  </a:lnTo>
                  <a:lnTo>
                    <a:pt x="4255973" y="235000"/>
                  </a:lnTo>
                  <a:lnTo>
                    <a:pt x="4250017" y="280720"/>
                  </a:lnTo>
                  <a:lnTo>
                    <a:pt x="4252392" y="328980"/>
                  </a:lnTo>
                  <a:lnTo>
                    <a:pt x="4261828" y="370890"/>
                  </a:lnTo>
                  <a:lnTo>
                    <a:pt x="4278223" y="410260"/>
                  </a:lnTo>
                  <a:lnTo>
                    <a:pt x="4301109" y="447090"/>
                  </a:lnTo>
                  <a:lnTo>
                    <a:pt x="4330014" y="478840"/>
                  </a:lnTo>
                  <a:lnTo>
                    <a:pt x="4364482" y="506780"/>
                  </a:lnTo>
                  <a:lnTo>
                    <a:pt x="4404042" y="528370"/>
                  </a:lnTo>
                  <a:lnTo>
                    <a:pt x="4448226" y="543610"/>
                  </a:lnTo>
                  <a:lnTo>
                    <a:pt x="4496574" y="549960"/>
                  </a:lnTo>
                  <a:lnTo>
                    <a:pt x="4529328" y="549960"/>
                  </a:lnTo>
                  <a:lnTo>
                    <a:pt x="4561281" y="546150"/>
                  </a:lnTo>
                  <a:lnTo>
                    <a:pt x="4592447" y="537260"/>
                  </a:lnTo>
                  <a:lnTo>
                    <a:pt x="4622851" y="524560"/>
                  </a:lnTo>
                  <a:lnTo>
                    <a:pt x="4641520" y="513130"/>
                  </a:lnTo>
                  <a:lnTo>
                    <a:pt x="4649825" y="508050"/>
                  </a:lnTo>
                  <a:lnTo>
                    <a:pt x="4651908" y="506780"/>
                  </a:lnTo>
                  <a:lnTo>
                    <a:pt x="4682287" y="483920"/>
                  </a:lnTo>
                  <a:lnTo>
                    <a:pt x="4707242" y="459790"/>
                  </a:lnTo>
                  <a:lnTo>
                    <a:pt x="4720082" y="440740"/>
                  </a:lnTo>
                  <a:lnTo>
                    <a:pt x="4697425" y="445820"/>
                  </a:lnTo>
                  <a:lnTo>
                    <a:pt x="4674286" y="448360"/>
                  </a:lnTo>
                  <a:lnTo>
                    <a:pt x="4671809" y="448360"/>
                  </a:lnTo>
                  <a:lnTo>
                    <a:pt x="4670971" y="449630"/>
                  </a:lnTo>
                  <a:lnTo>
                    <a:pt x="4653839" y="464870"/>
                  </a:lnTo>
                  <a:lnTo>
                    <a:pt x="4615637" y="491540"/>
                  </a:lnTo>
                  <a:lnTo>
                    <a:pt x="4583049" y="505510"/>
                  </a:lnTo>
                  <a:lnTo>
                    <a:pt x="4577296" y="508050"/>
                  </a:lnTo>
                  <a:lnTo>
                    <a:pt x="4576788" y="506780"/>
                  </a:lnTo>
                  <a:lnTo>
                    <a:pt x="4592675" y="492810"/>
                  </a:lnTo>
                  <a:lnTo>
                    <a:pt x="4606658" y="477570"/>
                  </a:lnTo>
                  <a:lnTo>
                    <a:pt x="4618863" y="459790"/>
                  </a:lnTo>
                  <a:lnTo>
                    <a:pt x="4629455" y="442010"/>
                  </a:lnTo>
                  <a:lnTo>
                    <a:pt x="4599952" y="428040"/>
                  </a:lnTo>
                  <a:lnTo>
                    <a:pt x="4585055" y="452170"/>
                  </a:lnTo>
                  <a:lnTo>
                    <a:pt x="4567631" y="473760"/>
                  </a:lnTo>
                  <a:lnTo>
                    <a:pt x="4548149" y="494080"/>
                  </a:lnTo>
                  <a:lnTo>
                    <a:pt x="4527118" y="513130"/>
                  </a:lnTo>
                  <a:lnTo>
                    <a:pt x="4527118" y="510590"/>
                  </a:lnTo>
                  <a:lnTo>
                    <a:pt x="4527118" y="422960"/>
                  </a:lnTo>
                  <a:lnTo>
                    <a:pt x="4527118" y="421690"/>
                  </a:lnTo>
                  <a:lnTo>
                    <a:pt x="4588662" y="421690"/>
                  </a:lnTo>
                  <a:lnTo>
                    <a:pt x="4575111" y="408990"/>
                  </a:lnTo>
                  <a:lnTo>
                    <a:pt x="4568241" y="402640"/>
                  </a:lnTo>
                  <a:lnTo>
                    <a:pt x="4560303" y="395020"/>
                  </a:lnTo>
                  <a:lnTo>
                    <a:pt x="4529683" y="395020"/>
                  </a:lnTo>
                  <a:lnTo>
                    <a:pt x="4528388" y="393750"/>
                  </a:lnTo>
                  <a:lnTo>
                    <a:pt x="4527194" y="393750"/>
                  </a:lnTo>
                  <a:lnTo>
                    <a:pt x="4527194" y="306120"/>
                  </a:lnTo>
                  <a:lnTo>
                    <a:pt x="4527194" y="304850"/>
                  </a:lnTo>
                  <a:lnTo>
                    <a:pt x="4527194" y="276910"/>
                  </a:lnTo>
                  <a:lnTo>
                    <a:pt x="4527194" y="190550"/>
                  </a:lnTo>
                  <a:lnTo>
                    <a:pt x="4559338" y="190550"/>
                  </a:lnTo>
                  <a:lnTo>
                    <a:pt x="4570336" y="189280"/>
                  </a:lnTo>
                  <a:lnTo>
                    <a:pt x="4572647" y="189280"/>
                  </a:lnTo>
                  <a:lnTo>
                    <a:pt x="4573981" y="188010"/>
                  </a:lnTo>
                  <a:lnTo>
                    <a:pt x="4605579" y="166420"/>
                  </a:lnTo>
                  <a:lnTo>
                    <a:pt x="4611433" y="163880"/>
                  </a:lnTo>
                  <a:lnTo>
                    <a:pt x="4617288" y="161340"/>
                  </a:lnTo>
                  <a:lnTo>
                    <a:pt x="4622508" y="158800"/>
                  </a:lnTo>
                  <a:lnTo>
                    <a:pt x="4627867" y="156260"/>
                  </a:lnTo>
                  <a:lnTo>
                    <a:pt x="4633074" y="154990"/>
                  </a:lnTo>
                  <a:lnTo>
                    <a:pt x="4622939" y="135940"/>
                  </a:lnTo>
                  <a:lnTo>
                    <a:pt x="4611497" y="118160"/>
                  </a:lnTo>
                  <a:lnTo>
                    <a:pt x="4602124" y="105130"/>
                  </a:lnTo>
                  <a:lnTo>
                    <a:pt x="4602124" y="163880"/>
                  </a:lnTo>
                  <a:lnTo>
                    <a:pt x="4527105" y="163880"/>
                  </a:lnTo>
                  <a:lnTo>
                    <a:pt x="4527105" y="71170"/>
                  </a:lnTo>
                  <a:lnTo>
                    <a:pt x="4531626" y="71170"/>
                  </a:lnTo>
                  <a:lnTo>
                    <a:pt x="4534649" y="72440"/>
                  </a:lnTo>
                  <a:lnTo>
                    <a:pt x="4537862" y="76250"/>
                  </a:lnTo>
                  <a:lnTo>
                    <a:pt x="4550791" y="88950"/>
                  </a:lnTo>
                  <a:lnTo>
                    <a:pt x="4584649" y="132130"/>
                  </a:lnTo>
                  <a:lnTo>
                    <a:pt x="4602124" y="163880"/>
                  </a:lnTo>
                  <a:lnTo>
                    <a:pt x="4602124" y="105130"/>
                  </a:lnTo>
                  <a:lnTo>
                    <a:pt x="4598708" y="100380"/>
                  </a:lnTo>
                  <a:lnTo>
                    <a:pt x="4584547" y="83870"/>
                  </a:lnTo>
                  <a:lnTo>
                    <a:pt x="4599978" y="88950"/>
                  </a:lnTo>
                  <a:lnTo>
                    <a:pt x="4645355" y="116890"/>
                  </a:lnTo>
                  <a:lnTo>
                    <a:pt x="4678070" y="147370"/>
                  </a:lnTo>
                  <a:lnTo>
                    <a:pt x="4679086" y="148640"/>
                  </a:lnTo>
                  <a:lnTo>
                    <a:pt x="4680978" y="149910"/>
                  </a:lnTo>
                  <a:lnTo>
                    <a:pt x="4682515" y="149910"/>
                  </a:lnTo>
                  <a:lnTo>
                    <a:pt x="4704372" y="152450"/>
                  </a:lnTo>
                  <a:lnTo>
                    <a:pt x="4715053" y="154990"/>
                  </a:lnTo>
                  <a:lnTo>
                    <a:pt x="4725581" y="158800"/>
                  </a:lnTo>
                  <a:lnTo>
                    <a:pt x="4727600" y="158800"/>
                  </a:lnTo>
                  <a:lnTo>
                    <a:pt x="4729581" y="160070"/>
                  </a:lnTo>
                  <a:lnTo>
                    <a:pt x="4732312" y="161340"/>
                  </a:lnTo>
                  <a:close/>
                </a:path>
                <a:path w="4834255" h="553719">
                  <a:moveTo>
                    <a:pt x="4833912" y="483692"/>
                  </a:moveTo>
                  <a:lnTo>
                    <a:pt x="4816818" y="448754"/>
                  </a:lnTo>
                  <a:lnTo>
                    <a:pt x="4796282" y="416648"/>
                  </a:lnTo>
                  <a:lnTo>
                    <a:pt x="4776508" y="385876"/>
                  </a:lnTo>
                  <a:lnTo>
                    <a:pt x="4773854" y="381736"/>
                  </a:lnTo>
                  <a:lnTo>
                    <a:pt x="4773536" y="379933"/>
                  </a:lnTo>
                  <a:lnTo>
                    <a:pt x="4775771" y="377177"/>
                  </a:lnTo>
                  <a:lnTo>
                    <a:pt x="4787316" y="360260"/>
                  </a:lnTo>
                  <a:lnTo>
                    <a:pt x="4795685" y="342112"/>
                  </a:lnTo>
                  <a:lnTo>
                    <a:pt x="4800993" y="322846"/>
                  </a:lnTo>
                  <a:lnTo>
                    <a:pt x="4803343" y="302945"/>
                  </a:lnTo>
                  <a:lnTo>
                    <a:pt x="4803330" y="290614"/>
                  </a:lnTo>
                  <a:lnTo>
                    <a:pt x="4787252" y="237248"/>
                  </a:lnTo>
                  <a:lnTo>
                    <a:pt x="4764862" y="208483"/>
                  </a:lnTo>
                  <a:lnTo>
                    <a:pt x="4764862" y="299123"/>
                  </a:lnTo>
                  <a:lnTo>
                    <a:pt x="4758512" y="332587"/>
                  </a:lnTo>
                  <a:lnTo>
                    <a:pt x="4739894" y="360375"/>
                  </a:lnTo>
                  <a:lnTo>
                    <a:pt x="4711878" y="379222"/>
                  </a:lnTo>
                  <a:lnTo>
                    <a:pt x="4677397" y="385876"/>
                  </a:lnTo>
                  <a:lnTo>
                    <a:pt x="4644237" y="378968"/>
                  </a:lnTo>
                  <a:lnTo>
                    <a:pt x="4616894" y="360680"/>
                  </a:lnTo>
                  <a:lnTo>
                    <a:pt x="4598340" y="333248"/>
                  </a:lnTo>
                  <a:lnTo>
                    <a:pt x="4591545" y="298894"/>
                  </a:lnTo>
                  <a:lnTo>
                    <a:pt x="4598340" y="264960"/>
                  </a:lnTo>
                  <a:lnTo>
                    <a:pt x="4616678" y="237731"/>
                  </a:lnTo>
                  <a:lnTo>
                    <a:pt x="4643717" y="219468"/>
                  </a:lnTo>
                  <a:lnTo>
                    <a:pt x="4676610" y="212407"/>
                  </a:lnTo>
                  <a:lnTo>
                    <a:pt x="4711890" y="219024"/>
                  </a:lnTo>
                  <a:lnTo>
                    <a:pt x="4740110" y="238023"/>
                  </a:lnTo>
                  <a:lnTo>
                    <a:pt x="4758639" y="265899"/>
                  </a:lnTo>
                  <a:lnTo>
                    <a:pt x="4764862" y="299123"/>
                  </a:lnTo>
                  <a:lnTo>
                    <a:pt x="4764862" y="208483"/>
                  </a:lnTo>
                  <a:lnTo>
                    <a:pt x="4725949" y="182714"/>
                  </a:lnTo>
                  <a:lnTo>
                    <a:pt x="4682858" y="173151"/>
                  </a:lnTo>
                  <a:lnTo>
                    <a:pt x="4659960" y="174282"/>
                  </a:lnTo>
                  <a:lnTo>
                    <a:pt x="4610684" y="191935"/>
                  </a:lnTo>
                  <a:lnTo>
                    <a:pt x="4577207" y="222643"/>
                  </a:lnTo>
                  <a:lnTo>
                    <a:pt x="4554702" y="272491"/>
                  </a:lnTo>
                  <a:lnTo>
                    <a:pt x="4551489" y="302945"/>
                  </a:lnTo>
                  <a:lnTo>
                    <a:pt x="4552150" y="307809"/>
                  </a:lnTo>
                  <a:lnTo>
                    <a:pt x="4552785" y="317334"/>
                  </a:lnTo>
                  <a:lnTo>
                    <a:pt x="4569003" y="362762"/>
                  </a:lnTo>
                  <a:lnTo>
                    <a:pt x="4593933" y="392696"/>
                  </a:lnTo>
                  <a:lnTo>
                    <a:pt x="4630153" y="415378"/>
                  </a:lnTo>
                  <a:lnTo>
                    <a:pt x="4671873" y="424459"/>
                  </a:lnTo>
                  <a:lnTo>
                    <a:pt x="4683709" y="424510"/>
                  </a:lnTo>
                  <a:lnTo>
                    <a:pt x="4695406" y="423367"/>
                  </a:lnTo>
                  <a:lnTo>
                    <a:pt x="4706937" y="421068"/>
                  </a:lnTo>
                  <a:lnTo>
                    <a:pt x="4718304" y="417626"/>
                  </a:lnTo>
                  <a:lnTo>
                    <a:pt x="4721060" y="416648"/>
                  </a:lnTo>
                  <a:lnTo>
                    <a:pt x="4722419" y="417398"/>
                  </a:lnTo>
                  <a:lnTo>
                    <a:pt x="4728273" y="426834"/>
                  </a:lnTo>
                  <a:lnTo>
                    <a:pt x="4732833" y="433908"/>
                  </a:lnTo>
                  <a:lnTo>
                    <a:pt x="4737417" y="440969"/>
                  </a:lnTo>
                  <a:lnTo>
                    <a:pt x="4756366" y="469950"/>
                  </a:lnTo>
                  <a:lnTo>
                    <a:pt x="4765802" y="484466"/>
                  </a:lnTo>
                  <a:lnTo>
                    <a:pt x="4775149" y="499046"/>
                  </a:lnTo>
                  <a:lnTo>
                    <a:pt x="4777575" y="502894"/>
                  </a:lnTo>
                  <a:lnTo>
                    <a:pt x="4780445" y="505409"/>
                  </a:lnTo>
                  <a:lnTo>
                    <a:pt x="4786896" y="507809"/>
                  </a:lnTo>
                  <a:lnTo>
                    <a:pt x="4789309" y="508774"/>
                  </a:lnTo>
                  <a:lnTo>
                    <a:pt x="4791799" y="509409"/>
                  </a:lnTo>
                  <a:lnTo>
                    <a:pt x="4798022" y="510755"/>
                  </a:lnTo>
                  <a:lnTo>
                    <a:pt x="4804219" y="511225"/>
                  </a:lnTo>
                  <a:lnTo>
                    <a:pt x="4810252" y="510324"/>
                  </a:lnTo>
                  <a:lnTo>
                    <a:pt x="4816030" y="507542"/>
                  </a:lnTo>
                  <a:lnTo>
                    <a:pt x="4820297" y="504596"/>
                  </a:lnTo>
                  <a:lnTo>
                    <a:pt x="4823688" y="500303"/>
                  </a:lnTo>
                  <a:lnTo>
                    <a:pt x="4827270" y="496404"/>
                  </a:lnTo>
                  <a:lnTo>
                    <a:pt x="4831893" y="490067"/>
                  </a:lnTo>
                  <a:lnTo>
                    <a:pt x="4833912" y="483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913109" y="2661056"/>
              <a:ext cx="0" cy="508000"/>
            </a:xfrm>
            <a:custGeom>
              <a:avLst/>
              <a:gdLst/>
              <a:ahLst/>
              <a:cxnLst/>
              <a:rect l="l" t="t" r="r" b="b"/>
              <a:pathLst>
                <a:path w="0" h="508000">
                  <a:moveTo>
                    <a:pt x="0" y="0"/>
                  </a:moveTo>
                  <a:lnTo>
                    <a:pt x="0" y="5080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46400" y="2654300"/>
              <a:ext cx="3886200" cy="388620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81159" y="2959506"/>
              <a:ext cx="3187700" cy="321269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3643109" y="3334156"/>
              <a:ext cx="2451100" cy="2451100"/>
            </a:xfrm>
            <a:custGeom>
              <a:avLst/>
              <a:gdLst/>
              <a:ahLst/>
              <a:cxnLst/>
              <a:rect l="l" t="t" r="r" b="b"/>
              <a:pathLst>
                <a:path w="2451100" h="2451100">
                  <a:moveTo>
                    <a:pt x="1225550" y="0"/>
                  </a:moveTo>
                  <a:lnTo>
                    <a:pt x="1177427" y="927"/>
                  </a:lnTo>
                  <a:lnTo>
                    <a:pt x="1129774" y="3687"/>
                  </a:lnTo>
                  <a:lnTo>
                    <a:pt x="1082626" y="8245"/>
                  </a:lnTo>
                  <a:lnTo>
                    <a:pt x="1036015" y="14567"/>
                  </a:lnTo>
                  <a:lnTo>
                    <a:pt x="989976" y="22619"/>
                  </a:lnTo>
                  <a:lnTo>
                    <a:pt x="944544" y="32367"/>
                  </a:lnTo>
                  <a:lnTo>
                    <a:pt x="899752" y="43777"/>
                  </a:lnTo>
                  <a:lnTo>
                    <a:pt x="855634" y="56815"/>
                  </a:lnTo>
                  <a:lnTo>
                    <a:pt x="812224" y="71447"/>
                  </a:lnTo>
                  <a:lnTo>
                    <a:pt x="769557" y="87638"/>
                  </a:lnTo>
                  <a:lnTo>
                    <a:pt x="727667" y="105356"/>
                  </a:lnTo>
                  <a:lnTo>
                    <a:pt x="686586" y="124565"/>
                  </a:lnTo>
                  <a:lnTo>
                    <a:pt x="646351" y="145231"/>
                  </a:lnTo>
                  <a:lnTo>
                    <a:pt x="606994" y="167322"/>
                  </a:lnTo>
                  <a:lnTo>
                    <a:pt x="568549" y="190801"/>
                  </a:lnTo>
                  <a:lnTo>
                    <a:pt x="531052" y="215636"/>
                  </a:lnTo>
                  <a:lnTo>
                    <a:pt x="494535" y="241793"/>
                  </a:lnTo>
                  <a:lnTo>
                    <a:pt x="459033" y="269237"/>
                  </a:lnTo>
                  <a:lnTo>
                    <a:pt x="424580" y="297934"/>
                  </a:lnTo>
                  <a:lnTo>
                    <a:pt x="391210" y="327851"/>
                  </a:lnTo>
                  <a:lnTo>
                    <a:pt x="358957" y="358952"/>
                  </a:lnTo>
                  <a:lnTo>
                    <a:pt x="327855" y="391205"/>
                  </a:lnTo>
                  <a:lnTo>
                    <a:pt x="297938" y="424575"/>
                  </a:lnTo>
                  <a:lnTo>
                    <a:pt x="269241" y="459028"/>
                  </a:lnTo>
                  <a:lnTo>
                    <a:pt x="241797" y="494529"/>
                  </a:lnTo>
                  <a:lnTo>
                    <a:pt x="215640" y="531046"/>
                  </a:lnTo>
                  <a:lnTo>
                    <a:pt x="190804" y="568544"/>
                  </a:lnTo>
                  <a:lnTo>
                    <a:pt x="167324" y="606988"/>
                  </a:lnTo>
                  <a:lnTo>
                    <a:pt x="145234" y="646345"/>
                  </a:lnTo>
                  <a:lnTo>
                    <a:pt x="124567" y="686581"/>
                  </a:lnTo>
                  <a:lnTo>
                    <a:pt x="105358" y="727661"/>
                  </a:lnTo>
                  <a:lnTo>
                    <a:pt x="87640" y="769552"/>
                  </a:lnTo>
                  <a:lnTo>
                    <a:pt x="71448" y="812219"/>
                  </a:lnTo>
                  <a:lnTo>
                    <a:pt x="56816" y="855629"/>
                  </a:lnTo>
                  <a:lnTo>
                    <a:pt x="43778" y="899747"/>
                  </a:lnTo>
                  <a:lnTo>
                    <a:pt x="32367" y="944540"/>
                  </a:lnTo>
                  <a:lnTo>
                    <a:pt x="22619" y="989973"/>
                  </a:lnTo>
                  <a:lnTo>
                    <a:pt x="14567" y="1036012"/>
                  </a:lnTo>
                  <a:lnTo>
                    <a:pt x="8245" y="1082623"/>
                  </a:lnTo>
                  <a:lnTo>
                    <a:pt x="3687" y="1129773"/>
                  </a:lnTo>
                  <a:lnTo>
                    <a:pt x="927" y="1177426"/>
                  </a:lnTo>
                  <a:lnTo>
                    <a:pt x="0" y="1225549"/>
                  </a:lnTo>
                  <a:lnTo>
                    <a:pt x="927" y="1273672"/>
                  </a:lnTo>
                  <a:lnTo>
                    <a:pt x="3687" y="1321325"/>
                  </a:lnTo>
                  <a:lnTo>
                    <a:pt x="8245" y="1368473"/>
                  </a:lnTo>
                  <a:lnTo>
                    <a:pt x="14567" y="1415084"/>
                  </a:lnTo>
                  <a:lnTo>
                    <a:pt x="22619" y="1461123"/>
                  </a:lnTo>
                  <a:lnTo>
                    <a:pt x="32367" y="1506555"/>
                  </a:lnTo>
                  <a:lnTo>
                    <a:pt x="43778" y="1551347"/>
                  </a:lnTo>
                  <a:lnTo>
                    <a:pt x="56816" y="1595465"/>
                  </a:lnTo>
                  <a:lnTo>
                    <a:pt x="71448" y="1638875"/>
                  </a:lnTo>
                  <a:lnTo>
                    <a:pt x="87640" y="1681542"/>
                  </a:lnTo>
                  <a:lnTo>
                    <a:pt x="105358" y="1723432"/>
                  </a:lnTo>
                  <a:lnTo>
                    <a:pt x="124567" y="1764513"/>
                  </a:lnTo>
                  <a:lnTo>
                    <a:pt x="145234" y="1804748"/>
                  </a:lnTo>
                  <a:lnTo>
                    <a:pt x="167324" y="1844105"/>
                  </a:lnTo>
                  <a:lnTo>
                    <a:pt x="190804" y="1882550"/>
                  </a:lnTo>
                  <a:lnTo>
                    <a:pt x="215640" y="1920047"/>
                  </a:lnTo>
                  <a:lnTo>
                    <a:pt x="241797" y="1956564"/>
                  </a:lnTo>
                  <a:lnTo>
                    <a:pt x="269241" y="1992066"/>
                  </a:lnTo>
                  <a:lnTo>
                    <a:pt x="297938" y="2026519"/>
                  </a:lnTo>
                  <a:lnTo>
                    <a:pt x="327855" y="2059889"/>
                  </a:lnTo>
                  <a:lnTo>
                    <a:pt x="358957" y="2092142"/>
                  </a:lnTo>
                  <a:lnTo>
                    <a:pt x="391210" y="2123244"/>
                  </a:lnTo>
                  <a:lnTo>
                    <a:pt x="424580" y="2153161"/>
                  </a:lnTo>
                  <a:lnTo>
                    <a:pt x="459033" y="2181858"/>
                  </a:lnTo>
                  <a:lnTo>
                    <a:pt x="494535" y="2209302"/>
                  </a:lnTo>
                  <a:lnTo>
                    <a:pt x="531052" y="2235459"/>
                  </a:lnTo>
                  <a:lnTo>
                    <a:pt x="568549" y="2260295"/>
                  </a:lnTo>
                  <a:lnTo>
                    <a:pt x="606994" y="2283775"/>
                  </a:lnTo>
                  <a:lnTo>
                    <a:pt x="646351" y="2305865"/>
                  </a:lnTo>
                  <a:lnTo>
                    <a:pt x="686586" y="2326532"/>
                  </a:lnTo>
                  <a:lnTo>
                    <a:pt x="727667" y="2345741"/>
                  </a:lnTo>
                  <a:lnTo>
                    <a:pt x="769557" y="2363459"/>
                  </a:lnTo>
                  <a:lnTo>
                    <a:pt x="812224" y="2379651"/>
                  </a:lnTo>
                  <a:lnTo>
                    <a:pt x="855634" y="2394283"/>
                  </a:lnTo>
                  <a:lnTo>
                    <a:pt x="899752" y="2407321"/>
                  </a:lnTo>
                  <a:lnTo>
                    <a:pt x="944544" y="2418732"/>
                  </a:lnTo>
                  <a:lnTo>
                    <a:pt x="989976" y="2428480"/>
                  </a:lnTo>
                  <a:lnTo>
                    <a:pt x="1036015" y="2436532"/>
                  </a:lnTo>
                  <a:lnTo>
                    <a:pt x="1082626" y="2442854"/>
                  </a:lnTo>
                  <a:lnTo>
                    <a:pt x="1129774" y="2447412"/>
                  </a:lnTo>
                  <a:lnTo>
                    <a:pt x="1177427" y="2450172"/>
                  </a:lnTo>
                  <a:lnTo>
                    <a:pt x="1225550" y="2451099"/>
                  </a:lnTo>
                  <a:lnTo>
                    <a:pt x="1273672" y="2450172"/>
                  </a:lnTo>
                  <a:lnTo>
                    <a:pt x="1321325" y="2447412"/>
                  </a:lnTo>
                  <a:lnTo>
                    <a:pt x="1368473" y="2442854"/>
                  </a:lnTo>
                  <a:lnTo>
                    <a:pt x="1415084" y="2436532"/>
                  </a:lnTo>
                  <a:lnTo>
                    <a:pt x="1461123" y="2428480"/>
                  </a:lnTo>
                  <a:lnTo>
                    <a:pt x="1506555" y="2418732"/>
                  </a:lnTo>
                  <a:lnTo>
                    <a:pt x="1551347" y="2407321"/>
                  </a:lnTo>
                  <a:lnTo>
                    <a:pt x="1595465" y="2394283"/>
                  </a:lnTo>
                  <a:lnTo>
                    <a:pt x="1638875" y="2379651"/>
                  </a:lnTo>
                  <a:lnTo>
                    <a:pt x="1681542" y="2363459"/>
                  </a:lnTo>
                  <a:lnTo>
                    <a:pt x="1723432" y="2345741"/>
                  </a:lnTo>
                  <a:lnTo>
                    <a:pt x="1764513" y="2326532"/>
                  </a:lnTo>
                  <a:lnTo>
                    <a:pt x="1804748" y="2305865"/>
                  </a:lnTo>
                  <a:lnTo>
                    <a:pt x="1844105" y="2283775"/>
                  </a:lnTo>
                  <a:lnTo>
                    <a:pt x="1882550" y="2260295"/>
                  </a:lnTo>
                  <a:lnTo>
                    <a:pt x="1920047" y="2235459"/>
                  </a:lnTo>
                  <a:lnTo>
                    <a:pt x="1956564" y="2209302"/>
                  </a:lnTo>
                  <a:lnTo>
                    <a:pt x="1992066" y="2181858"/>
                  </a:lnTo>
                  <a:lnTo>
                    <a:pt x="2026519" y="2153161"/>
                  </a:lnTo>
                  <a:lnTo>
                    <a:pt x="2059889" y="2123244"/>
                  </a:lnTo>
                  <a:lnTo>
                    <a:pt x="2092142" y="2092142"/>
                  </a:lnTo>
                  <a:lnTo>
                    <a:pt x="2123244" y="2059889"/>
                  </a:lnTo>
                  <a:lnTo>
                    <a:pt x="2153161" y="2026519"/>
                  </a:lnTo>
                  <a:lnTo>
                    <a:pt x="2181858" y="1992066"/>
                  </a:lnTo>
                  <a:lnTo>
                    <a:pt x="2209302" y="1956564"/>
                  </a:lnTo>
                  <a:lnTo>
                    <a:pt x="2235459" y="1920047"/>
                  </a:lnTo>
                  <a:lnTo>
                    <a:pt x="2260295" y="1882550"/>
                  </a:lnTo>
                  <a:lnTo>
                    <a:pt x="2283775" y="1844105"/>
                  </a:lnTo>
                  <a:lnTo>
                    <a:pt x="2305865" y="1804748"/>
                  </a:lnTo>
                  <a:lnTo>
                    <a:pt x="2326532" y="1764513"/>
                  </a:lnTo>
                  <a:lnTo>
                    <a:pt x="2345741" y="1723432"/>
                  </a:lnTo>
                  <a:lnTo>
                    <a:pt x="2363459" y="1681542"/>
                  </a:lnTo>
                  <a:lnTo>
                    <a:pt x="2379651" y="1638875"/>
                  </a:lnTo>
                  <a:lnTo>
                    <a:pt x="2394283" y="1595465"/>
                  </a:lnTo>
                  <a:lnTo>
                    <a:pt x="2407321" y="1551347"/>
                  </a:lnTo>
                  <a:lnTo>
                    <a:pt x="2418732" y="1506555"/>
                  </a:lnTo>
                  <a:lnTo>
                    <a:pt x="2428480" y="1461123"/>
                  </a:lnTo>
                  <a:lnTo>
                    <a:pt x="2436532" y="1415084"/>
                  </a:lnTo>
                  <a:lnTo>
                    <a:pt x="2442854" y="1368473"/>
                  </a:lnTo>
                  <a:lnTo>
                    <a:pt x="2447412" y="1321325"/>
                  </a:lnTo>
                  <a:lnTo>
                    <a:pt x="2450172" y="1273672"/>
                  </a:lnTo>
                  <a:lnTo>
                    <a:pt x="2451100" y="1225549"/>
                  </a:lnTo>
                  <a:lnTo>
                    <a:pt x="2450172" y="1177426"/>
                  </a:lnTo>
                  <a:lnTo>
                    <a:pt x="2447412" y="1129773"/>
                  </a:lnTo>
                  <a:lnTo>
                    <a:pt x="2442854" y="1082623"/>
                  </a:lnTo>
                  <a:lnTo>
                    <a:pt x="2436532" y="1036012"/>
                  </a:lnTo>
                  <a:lnTo>
                    <a:pt x="2428480" y="989973"/>
                  </a:lnTo>
                  <a:lnTo>
                    <a:pt x="2418732" y="944540"/>
                  </a:lnTo>
                  <a:lnTo>
                    <a:pt x="2407321" y="899747"/>
                  </a:lnTo>
                  <a:lnTo>
                    <a:pt x="2394283" y="855629"/>
                  </a:lnTo>
                  <a:lnTo>
                    <a:pt x="2379651" y="812219"/>
                  </a:lnTo>
                  <a:lnTo>
                    <a:pt x="2363459" y="769552"/>
                  </a:lnTo>
                  <a:lnTo>
                    <a:pt x="2345741" y="727661"/>
                  </a:lnTo>
                  <a:lnTo>
                    <a:pt x="2326532" y="686581"/>
                  </a:lnTo>
                  <a:lnTo>
                    <a:pt x="2305865" y="646345"/>
                  </a:lnTo>
                  <a:lnTo>
                    <a:pt x="2283775" y="606988"/>
                  </a:lnTo>
                  <a:lnTo>
                    <a:pt x="2260295" y="568544"/>
                  </a:lnTo>
                  <a:lnTo>
                    <a:pt x="2235459" y="531046"/>
                  </a:lnTo>
                  <a:lnTo>
                    <a:pt x="2209302" y="494529"/>
                  </a:lnTo>
                  <a:lnTo>
                    <a:pt x="2181858" y="459028"/>
                  </a:lnTo>
                  <a:lnTo>
                    <a:pt x="2153161" y="424575"/>
                  </a:lnTo>
                  <a:lnTo>
                    <a:pt x="2123244" y="391205"/>
                  </a:lnTo>
                  <a:lnTo>
                    <a:pt x="2092142" y="358952"/>
                  </a:lnTo>
                  <a:lnTo>
                    <a:pt x="2059889" y="327851"/>
                  </a:lnTo>
                  <a:lnTo>
                    <a:pt x="2026519" y="297934"/>
                  </a:lnTo>
                  <a:lnTo>
                    <a:pt x="1992066" y="269237"/>
                  </a:lnTo>
                  <a:lnTo>
                    <a:pt x="1956564" y="241793"/>
                  </a:lnTo>
                  <a:lnTo>
                    <a:pt x="1920047" y="215636"/>
                  </a:lnTo>
                  <a:lnTo>
                    <a:pt x="1882550" y="190801"/>
                  </a:lnTo>
                  <a:lnTo>
                    <a:pt x="1844105" y="167322"/>
                  </a:lnTo>
                  <a:lnTo>
                    <a:pt x="1804748" y="145231"/>
                  </a:lnTo>
                  <a:lnTo>
                    <a:pt x="1764513" y="124565"/>
                  </a:lnTo>
                  <a:lnTo>
                    <a:pt x="1723432" y="105356"/>
                  </a:lnTo>
                  <a:lnTo>
                    <a:pt x="1681542" y="87638"/>
                  </a:lnTo>
                  <a:lnTo>
                    <a:pt x="1638875" y="71447"/>
                  </a:lnTo>
                  <a:lnTo>
                    <a:pt x="1595465" y="56815"/>
                  </a:lnTo>
                  <a:lnTo>
                    <a:pt x="1551347" y="43777"/>
                  </a:lnTo>
                  <a:lnTo>
                    <a:pt x="1506555" y="32367"/>
                  </a:lnTo>
                  <a:lnTo>
                    <a:pt x="1461123" y="22619"/>
                  </a:lnTo>
                  <a:lnTo>
                    <a:pt x="1415084" y="14567"/>
                  </a:lnTo>
                  <a:lnTo>
                    <a:pt x="1368473" y="8245"/>
                  </a:lnTo>
                  <a:lnTo>
                    <a:pt x="1321325" y="3687"/>
                  </a:lnTo>
                  <a:lnTo>
                    <a:pt x="1273672" y="927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162107" y="4113212"/>
              <a:ext cx="156210" cy="217170"/>
            </a:xfrm>
            <a:custGeom>
              <a:avLst/>
              <a:gdLst/>
              <a:ahLst/>
              <a:cxnLst/>
              <a:rect l="l" t="t" r="r" b="b"/>
              <a:pathLst>
                <a:path w="15621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50003" y="4113212"/>
              <a:ext cx="424954" cy="216687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99812" y="4113212"/>
              <a:ext cx="157924" cy="21668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93385" y="4113212"/>
              <a:ext cx="150253" cy="21668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92991" y="4113212"/>
              <a:ext cx="157924" cy="216687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400548" y="4113212"/>
              <a:ext cx="118745" cy="217170"/>
            </a:xfrm>
            <a:custGeom>
              <a:avLst/>
              <a:gdLst/>
              <a:ahLst/>
              <a:cxnLst/>
              <a:rect l="l" t="t" r="r" b="b"/>
              <a:pathLst>
                <a:path w="118745" h="217170">
                  <a:moveTo>
                    <a:pt x="118287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80010"/>
                  </a:lnTo>
                  <a:lnTo>
                    <a:pt x="0" y="119380"/>
                  </a:lnTo>
                  <a:lnTo>
                    <a:pt x="0" y="176530"/>
                  </a:lnTo>
                  <a:lnTo>
                    <a:pt x="0" y="217170"/>
                  </a:lnTo>
                  <a:lnTo>
                    <a:pt x="118287" y="217170"/>
                  </a:lnTo>
                  <a:lnTo>
                    <a:pt x="118287" y="176530"/>
                  </a:lnTo>
                  <a:lnTo>
                    <a:pt x="40957" y="176530"/>
                  </a:lnTo>
                  <a:lnTo>
                    <a:pt x="40957" y="119380"/>
                  </a:lnTo>
                  <a:lnTo>
                    <a:pt x="118287" y="119380"/>
                  </a:lnTo>
                  <a:lnTo>
                    <a:pt x="118287" y="80010"/>
                  </a:lnTo>
                  <a:lnTo>
                    <a:pt x="40957" y="80010"/>
                  </a:lnTo>
                  <a:lnTo>
                    <a:pt x="40957" y="40640"/>
                  </a:lnTo>
                  <a:lnTo>
                    <a:pt x="118287" y="40640"/>
                  </a:lnTo>
                  <a:lnTo>
                    <a:pt x="118287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44149" y="4432655"/>
              <a:ext cx="470065" cy="254558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4642345" y="4432655"/>
              <a:ext cx="721995" cy="227965"/>
            </a:xfrm>
            <a:custGeom>
              <a:avLst/>
              <a:gdLst/>
              <a:ahLst/>
              <a:cxnLst/>
              <a:rect l="l" t="t" r="r" b="b"/>
              <a:pathLst>
                <a:path w="721995" h="227964">
                  <a:moveTo>
                    <a:pt x="209918" y="43548"/>
                  </a:moveTo>
                  <a:lnTo>
                    <a:pt x="179108" y="17602"/>
                  </a:lnTo>
                  <a:lnTo>
                    <a:pt x="141795" y="2844"/>
                  </a:lnTo>
                  <a:lnTo>
                    <a:pt x="115493" y="0"/>
                  </a:lnTo>
                  <a:lnTo>
                    <a:pt x="99987" y="965"/>
                  </a:lnTo>
                  <a:lnTo>
                    <a:pt x="56642" y="15328"/>
                  </a:lnTo>
                  <a:lnTo>
                    <a:pt x="22771" y="43865"/>
                  </a:lnTo>
                  <a:lnTo>
                    <a:pt x="3657" y="82842"/>
                  </a:lnTo>
                  <a:lnTo>
                    <a:pt x="0" y="113436"/>
                  </a:lnTo>
                  <a:lnTo>
                    <a:pt x="2006" y="137363"/>
                  </a:lnTo>
                  <a:lnTo>
                    <a:pt x="18097" y="178422"/>
                  </a:lnTo>
                  <a:lnTo>
                    <a:pt x="49415" y="209588"/>
                  </a:lnTo>
                  <a:lnTo>
                    <a:pt x="90779" y="225602"/>
                  </a:lnTo>
                  <a:lnTo>
                    <a:pt x="114909" y="227596"/>
                  </a:lnTo>
                  <a:lnTo>
                    <a:pt x="128219" y="227037"/>
                  </a:lnTo>
                  <a:lnTo>
                    <a:pt x="174498" y="213118"/>
                  </a:lnTo>
                  <a:lnTo>
                    <a:pt x="209042" y="186042"/>
                  </a:lnTo>
                  <a:lnTo>
                    <a:pt x="181076" y="156870"/>
                  </a:lnTo>
                  <a:lnTo>
                    <a:pt x="172339" y="165036"/>
                  </a:lnTo>
                  <a:lnTo>
                    <a:pt x="163995" y="171818"/>
                  </a:lnTo>
                  <a:lnTo>
                    <a:pt x="124345" y="187553"/>
                  </a:lnTo>
                  <a:lnTo>
                    <a:pt x="115570" y="187972"/>
                  </a:lnTo>
                  <a:lnTo>
                    <a:pt x="105283" y="187375"/>
                  </a:lnTo>
                  <a:lnTo>
                    <a:pt x="69176" y="173151"/>
                  </a:lnTo>
                  <a:lnTo>
                    <a:pt x="43599" y="133972"/>
                  </a:lnTo>
                  <a:lnTo>
                    <a:pt x="41249" y="113512"/>
                  </a:lnTo>
                  <a:lnTo>
                    <a:pt x="42570" y="98577"/>
                  </a:lnTo>
                  <a:lnTo>
                    <a:pt x="62522" y="61163"/>
                  </a:lnTo>
                  <a:lnTo>
                    <a:pt x="99923" y="41262"/>
                  </a:lnTo>
                  <a:lnTo>
                    <a:pt x="114846" y="39928"/>
                  </a:lnTo>
                  <a:lnTo>
                    <a:pt x="132778" y="41884"/>
                  </a:lnTo>
                  <a:lnTo>
                    <a:pt x="149783" y="47713"/>
                  </a:lnTo>
                  <a:lnTo>
                    <a:pt x="165887" y="57442"/>
                  </a:lnTo>
                  <a:lnTo>
                    <a:pt x="181076" y="71043"/>
                  </a:lnTo>
                  <a:lnTo>
                    <a:pt x="209918" y="43548"/>
                  </a:lnTo>
                  <a:close/>
                </a:path>
                <a:path w="721995" h="227964">
                  <a:moveTo>
                    <a:pt x="344411" y="5461"/>
                  </a:moveTo>
                  <a:lnTo>
                    <a:pt x="224650" y="5461"/>
                  </a:lnTo>
                  <a:lnTo>
                    <a:pt x="224650" y="46101"/>
                  </a:lnTo>
                  <a:lnTo>
                    <a:pt x="263105" y="46101"/>
                  </a:lnTo>
                  <a:lnTo>
                    <a:pt x="263105" y="222631"/>
                  </a:lnTo>
                  <a:lnTo>
                    <a:pt x="304939" y="222631"/>
                  </a:lnTo>
                  <a:lnTo>
                    <a:pt x="304939" y="46101"/>
                  </a:lnTo>
                  <a:lnTo>
                    <a:pt x="344411" y="46101"/>
                  </a:lnTo>
                  <a:lnTo>
                    <a:pt x="344411" y="5461"/>
                  </a:lnTo>
                  <a:close/>
                </a:path>
                <a:path w="721995" h="227964">
                  <a:moveTo>
                    <a:pt x="538162" y="5461"/>
                  </a:moveTo>
                  <a:lnTo>
                    <a:pt x="495744" y="5461"/>
                  </a:lnTo>
                  <a:lnTo>
                    <a:pt x="453936" y="126288"/>
                  </a:lnTo>
                  <a:lnTo>
                    <a:pt x="402869" y="5461"/>
                  </a:lnTo>
                  <a:lnTo>
                    <a:pt x="356311" y="5461"/>
                  </a:lnTo>
                  <a:lnTo>
                    <a:pt x="433285" y="172415"/>
                  </a:lnTo>
                  <a:lnTo>
                    <a:pt x="429056" y="177711"/>
                  </a:lnTo>
                  <a:lnTo>
                    <a:pt x="425411" y="181508"/>
                  </a:lnTo>
                  <a:lnTo>
                    <a:pt x="419315" y="186093"/>
                  </a:lnTo>
                  <a:lnTo>
                    <a:pt x="415442" y="187236"/>
                  </a:lnTo>
                  <a:lnTo>
                    <a:pt x="410718" y="187236"/>
                  </a:lnTo>
                  <a:lnTo>
                    <a:pt x="402793" y="186067"/>
                  </a:lnTo>
                  <a:lnTo>
                    <a:pt x="394817" y="182524"/>
                  </a:lnTo>
                  <a:lnTo>
                    <a:pt x="386778" y="176644"/>
                  </a:lnTo>
                  <a:lnTo>
                    <a:pt x="378701" y="168389"/>
                  </a:lnTo>
                  <a:lnTo>
                    <a:pt x="351599" y="195630"/>
                  </a:lnTo>
                  <a:lnTo>
                    <a:pt x="365467" y="209435"/>
                  </a:lnTo>
                  <a:lnTo>
                    <a:pt x="379984" y="219290"/>
                  </a:lnTo>
                  <a:lnTo>
                    <a:pt x="395109" y="225196"/>
                  </a:lnTo>
                  <a:lnTo>
                    <a:pt x="410883" y="227164"/>
                  </a:lnTo>
                  <a:lnTo>
                    <a:pt x="420611" y="226326"/>
                  </a:lnTo>
                  <a:lnTo>
                    <a:pt x="456679" y="205308"/>
                  </a:lnTo>
                  <a:lnTo>
                    <a:pt x="480479" y="160439"/>
                  </a:lnTo>
                  <a:lnTo>
                    <a:pt x="538162" y="5461"/>
                  </a:lnTo>
                  <a:close/>
                </a:path>
                <a:path w="721995" h="227964">
                  <a:moveTo>
                    <a:pt x="721817" y="5461"/>
                  </a:moveTo>
                  <a:lnTo>
                    <a:pt x="565962" y="5461"/>
                  </a:lnTo>
                  <a:lnTo>
                    <a:pt x="565962" y="43561"/>
                  </a:lnTo>
                  <a:lnTo>
                    <a:pt x="565962" y="222631"/>
                  </a:lnTo>
                  <a:lnTo>
                    <a:pt x="607796" y="222631"/>
                  </a:lnTo>
                  <a:lnTo>
                    <a:pt x="607796" y="43561"/>
                  </a:lnTo>
                  <a:lnTo>
                    <a:pt x="680135" y="43561"/>
                  </a:lnTo>
                  <a:lnTo>
                    <a:pt x="680135" y="222631"/>
                  </a:lnTo>
                  <a:lnTo>
                    <a:pt x="721817" y="222631"/>
                  </a:lnTo>
                  <a:lnTo>
                    <a:pt x="721817" y="43561"/>
                  </a:lnTo>
                  <a:lnTo>
                    <a:pt x="721817" y="5461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96204" y="4438116"/>
              <a:ext cx="208737" cy="216687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5369" y="4763008"/>
              <a:ext cx="135686" cy="21670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54639" y="4763008"/>
              <a:ext cx="157924" cy="216687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4561916" y="4763007"/>
              <a:ext cx="450850" cy="217170"/>
            </a:xfrm>
            <a:custGeom>
              <a:avLst/>
              <a:gdLst/>
              <a:ahLst/>
              <a:cxnLst/>
              <a:rect l="l" t="t" r="r" b="b"/>
              <a:pathLst>
                <a:path w="4508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50850" h="217170">
                  <a:moveTo>
                    <a:pt x="303745" y="0"/>
                  </a:moveTo>
                  <a:lnTo>
                    <a:pt x="183984" y="0"/>
                  </a:lnTo>
                  <a:lnTo>
                    <a:pt x="183984" y="40640"/>
                  </a:lnTo>
                  <a:lnTo>
                    <a:pt x="222440" y="40640"/>
                  </a:lnTo>
                  <a:lnTo>
                    <a:pt x="222440" y="217170"/>
                  </a:lnTo>
                  <a:lnTo>
                    <a:pt x="264274" y="217170"/>
                  </a:lnTo>
                  <a:lnTo>
                    <a:pt x="264274" y="40640"/>
                  </a:lnTo>
                  <a:lnTo>
                    <a:pt x="303745" y="40640"/>
                  </a:lnTo>
                  <a:lnTo>
                    <a:pt x="303745" y="0"/>
                  </a:lnTo>
                  <a:close/>
                </a:path>
                <a:path w="450850" h="217170">
                  <a:moveTo>
                    <a:pt x="450469" y="0"/>
                  </a:moveTo>
                  <a:lnTo>
                    <a:pt x="332181" y="0"/>
                  </a:lnTo>
                  <a:lnTo>
                    <a:pt x="332181" y="40640"/>
                  </a:lnTo>
                  <a:lnTo>
                    <a:pt x="332181" y="80010"/>
                  </a:lnTo>
                  <a:lnTo>
                    <a:pt x="332181" y="119380"/>
                  </a:lnTo>
                  <a:lnTo>
                    <a:pt x="332181" y="176530"/>
                  </a:lnTo>
                  <a:lnTo>
                    <a:pt x="332181" y="217170"/>
                  </a:lnTo>
                  <a:lnTo>
                    <a:pt x="450469" y="217170"/>
                  </a:lnTo>
                  <a:lnTo>
                    <a:pt x="450469" y="176530"/>
                  </a:lnTo>
                  <a:lnTo>
                    <a:pt x="373138" y="176530"/>
                  </a:lnTo>
                  <a:lnTo>
                    <a:pt x="373138" y="119380"/>
                  </a:lnTo>
                  <a:lnTo>
                    <a:pt x="450469" y="119380"/>
                  </a:lnTo>
                  <a:lnTo>
                    <a:pt x="450469" y="80010"/>
                  </a:lnTo>
                  <a:lnTo>
                    <a:pt x="373138" y="80010"/>
                  </a:lnTo>
                  <a:lnTo>
                    <a:pt x="373138" y="40640"/>
                  </a:lnTo>
                  <a:lnTo>
                    <a:pt x="450469" y="40640"/>
                  </a:lnTo>
                  <a:lnTo>
                    <a:pt x="4504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50688" y="4763008"/>
              <a:ext cx="128752" cy="21670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5219649" y="4763007"/>
              <a:ext cx="461009" cy="217170"/>
            </a:xfrm>
            <a:custGeom>
              <a:avLst/>
              <a:gdLst/>
              <a:ahLst/>
              <a:cxnLst/>
              <a:rect l="l" t="t" r="r" b="b"/>
              <a:pathLst>
                <a:path w="46101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61010" h="217170">
                  <a:moveTo>
                    <a:pt x="323786" y="0"/>
                  </a:moveTo>
                  <a:lnTo>
                    <a:pt x="205498" y="0"/>
                  </a:lnTo>
                  <a:lnTo>
                    <a:pt x="205498" y="40640"/>
                  </a:lnTo>
                  <a:lnTo>
                    <a:pt x="205498" y="80010"/>
                  </a:lnTo>
                  <a:lnTo>
                    <a:pt x="205498" y="119380"/>
                  </a:lnTo>
                  <a:lnTo>
                    <a:pt x="205498" y="176530"/>
                  </a:lnTo>
                  <a:lnTo>
                    <a:pt x="205498" y="217170"/>
                  </a:lnTo>
                  <a:lnTo>
                    <a:pt x="323786" y="217170"/>
                  </a:lnTo>
                  <a:lnTo>
                    <a:pt x="323786" y="176530"/>
                  </a:lnTo>
                  <a:lnTo>
                    <a:pt x="246456" y="176530"/>
                  </a:lnTo>
                  <a:lnTo>
                    <a:pt x="246456" y="119380"/>
                  </a:lnTo>
                  <a:lnTo>
                    <a:pt x="323786" y="119380"/>
                  </a:lnTo>
                  <a:lnTo>
                    <a:pt x="323786" y="80010"/>
                  </a:lnTo>
                  <a:lnTo>
                    <a:pt x="246456" y="80010"/>
                  </a:lnTo>
                  <a:lnTo>
                    <a:pt x="246456" y="40640"/>
                  </a:lnTo>
                  <a:lnTo>
                    <a:pt x="323786" y="40640"/>
                  </a:lnTo>
                  <a:lnTo>
                    <a:pt x="323786" y="0"/>
                  </a:lnTo>
                  <a:close/>
                </a:path>
                <a:path w="461010" h="217170">
                  <a:moveTo>
                    <a:pt x="460641" y="0"/>
                  </a:moveTo>
                  <a:lnTo>
                    <a:pt x="340880" y="0"/>
                  </a:lnTo>
                  <a:lnTo>
                    <a:pt x="340880" y="40640"/>
                  </a:lnTo>
                  <a:lnTo>
                    <a:pt x="379336" y="40640"/>
                  </a:lnTo>
                  <a:lnTo>
                    <a:pt x="379336" y="217170"/>
                  </a:lnTo>
                  <a:lnTo>
                    <a:pt x="421170" y="217170"/>
                  </a:lnTo>
                  <a:lnTo>
                    <a:pt x="421170" y="40640"/>
                  </a:lnTo>
                  <a:lnTo>
                    <a:pt x="460641" y="40640"/>
                  </a:lnTo>
                  <a:lnTo>
                    <a:pt x="460641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9167609" y="2673756"/>
              <a:ext cx="0" cy="596900"/>
            </a:xfrm>
            <a:custGeom>
              <a:avLst/>
              <a:gdLst/>
              <a:ahLst/>
              <a:cxnLst/>
              <a:rect l="l" t="t" r="r" b="b"/>
              <a:pathLst>
                <a:path w="0" h="596900">
                  <a:moveTo>
                    <a:pt x="0" y="0"/>
                  </a:moveTo>
                  <a:lnTo>
                    <a:pt x="0" y="5969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26300" y="2641600"/>
              <a:ext cx="3898900" cy="389890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99159" y="2984906"/>
              <a:ext cx="3136900" cy="3136900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7599159" y="2984906"/>
              <a:ext cx="3136900" cy="3136900"/>
            </a:xfrm>
            <a:custGeom>
              <a:avLst/>
              <a:gdLst/>
              <a:ahLst/>
              <a:cxnLst/>
              <a:rect l="l" t="t" r="r" b="b"/>
              <a:pathLst>
                <a:path w="3136900" h="3136900">
                  <a:moveTo>
                    <a:pt x="3136900" y="1568449"/>
                  </a:moveTo>
                  <a:lnTo>
                    <a:pt x="3136180" y="1616401"/>
                  </a:lnTo>
                  <a:lnTo>
                    <a:pt x="3134037" y="1663995"/>
                  </a:lnTo>
                  <a:lnTo>
                    <a:pt x="3130490" y="1711210"/>
                  </a:lnTo>
                  <a:lnTo>
                    <a:pt x="3125559" y="1758026"/>
                  </a:lnTo>
                  <a:lnTo>
                    <a:pt x="3119266" y="1804423"/>
                  </a:lnTo>
                  <a:lnTo>
                    <a:pt x="3111630" y="1850380"/>
                  </a:lnTo>
                  <a:lnTo>
                    <a:pt x="3102672" y="1895876"/>
                  </a:lnTo>
                  <a:lnTo>
                    <a:pt x="3092413" y="1940891"/>
                  </a:lnTo>
                  <a:lnTo>
                    <a:pt x="3080873" y="1985405"/>
                  </a:lnTo>
                  <a:lnTo>
                    <a:pt x="3068073" y="2029397"/>
                  </a:lnTo>
                  <a:lnTo>
                    <a:pt x="3054032" y="2072846"/>
                  </a:lnTo>
                  <a:lnTo>
                    <a:pt x="3038773" y="2115732"/>
                  </a:lnTo>
                  <a:lnTo>
                    <a:pt x="3022315" y="2158034"/>
                  </a:lnTo>
                  <a:lnTo>
                    <a:pt x="3004678" y="2199733"/>
                  </a:lnTo>
                  <a:lnTo>
                    <a:pt x="2985884" y="2240806"/>
                  </a:lnTo>
                  <a:lnTo>
                    <a:pt x="2965953" y="2281235"/>
                  </a:lnTo>
                  <a:lnTo>
                    <a:pt x="2944904" y="2320998"/>
                  </a:lnTo>
                  <a:lnTo>
                    <a:pt x="2922760" y="2360075"/>
                  </a:lnTo>
                  <a:lnTo>
                    <a:pt x="2899539" y="2398446"/>
                  </a:lnTo>
                  <a:lnTo>
                    <a:pt x="2875264" y="2436089"/>
                  </a:lnTo>
                  <a:lnTo>
                    <a:pt x="2849953" y="2472985"/>
                  </a:lnTo>
                  <a:lnTo>
                    <a:pt x="2823629" y="2509112"/>
                  </a:lnTo>
                  <a:lnTo>
                    <a:pt x="2796311" y="2544451"/>
                  </a:lnTo>
                  <a:lnTo>
                    <a:pt x="2768019" y="2578981"/>
                  </a:lnTo>
                  <a:lnTo>
                    <a:pt x="2738775" y="2612681"/>
                  </a:lnTo>
                  <a:lnTo>
                    <a:pt x="2708598" y="2645531"/>
                  </a:lnTo>
                  <a:lnTo>
                    <a:pt x="2677510" y="2677510"/>
                  </a:lnTo>
                  <a:lnTo>
                    <a:pt x="2645531" y="2708598"/>
                  </a:lnTo>
                  <a:lnTo>
                    <a:pt x="2612681" y="2738775"/>
                  </a:lnTo>
                  <a:lnTo>
                    <a:pt x="2578981" y="2768019"/>
                  </a:lnTo>
                  <a:lnTo>
                    <a:pt x="2544451" y="2796311"/>
                  </a:lnTo>
                  <a:lnTo>
                    <a:pt x="2509112" y="2823629"/>
                  </a:lnTo>
                  <a:lnTo>
                    <a:pt x="2472985" y="2849953"/>
                  </a:lnTo>
                  <a:lnTo>
                    <a:pt x="2436089" y="2875264"/>
                  </a:lnTo>
                  <a:lnTo>
                    <a:pt x="2398446" y="2899539"/>
                  </a:lnTo>
                  <a:lnTo>
                    <a:pt x="2360075" y="2922760"/>
                  </a:lnTo>
                  <a:lnTo>
                    <a:pt x="2320998" y="2944904"/>
                  </a:lnTo>
                  <a:lnTo>
                    <a:pt x="2281235" y="2965953"/>
                  </a:lnTo>
                  <a:lnTo>
                    <a:pt x="2240806" y="2985884"/>
                  </a:lnTo>
                  <a:lnTo>
                    <a:pt x="2199733" y="3004678"/>
                  </a:lnTo>
                  <a:lnTo>
                    <a:pt x="2158034" y="3022315"/>
                  </a:lnTo>
                  <a:lnTo>
                    <a:pt x="2115732" y="3038773"/>
                  </a:lnTo>
                  <a:lnTo>
                    <a:pt x="2072846" y="3054032"/>
                  </a:lnTo>
                  <a:lnTo>
                    <a:pt x="2029397" y="3068073"/>
                  </a:lnTo>
                  <a:lnTo>
                    <a:pt x="1985405" y="3080873"/>
                  </a:lnTo>
                  <a:lnTo>
                    <a:pt x="1940891" y="3092413"/>
                  </a:lnTo>
                  <a:lnTo>
                    <a:pt x="1895876" y="3102672"/>
                  </a:lnTo>
                  <a:lnTo>
                    <a:pt x="1850380" y="3111630"/>
                  </a:lnTo>
                  <a:lnTo>
                    <a:pt x="1804423" y="3119266"/>
                  </a:lnTo>
                  <a:lnTo>
                    <a:pt x="1758026" y="3125559"/>
                  </a:lnTo>
                  <a:lnTo>
                    <a:pt x="1711210" y="3130490"/>
                  </a:lnTo>
                  <a:lnTo>
                    <a:pt x="1663995" y="3134037"/>
                  </a:lnTo>
                  <a:lnTo>
                    <a:pt x="1616401" y="3136180"/>
                  </a:lnTo>
                  <a:lnTo>
                    <a:pt x="1568450" y="3136899"/>
                  </a:lnTo>
                  <a:lnTo>
                    <a:pt x="1520497" y="3136180"/>
                  </a:lnTo>
                  <a:lnTo>
                    <a:pt x="1472903" y="3134037"/>
                  </a:lnTo>
                  <a:lnTo>
                    <a:pt x="1425687" y="3130490"/>
                  </a:lnTo>
                  <a:lnTo>
                    <a:pt x="1378870" y="3125559"/>
                  </a:lnTo>
                  <a:lnTo>
                    <a:pt x="1332473" y="3119266"/>
                  </a:lnTo>
                  <a:lnTo>
                    <a:pt x="1286516" y="3111630"/>
                  </a:lnTo>
                  <a:lnTo>
                    <a:pt x="1241019" y="3102672"/>
                  </a:lnTo>
                  <a:lnTo>
                    <a:pt x="1196004" y="3092413"/>
                  </a:lnTo>
                  <a:lnTo>
                    <a:pt x="1151490" y="3080873"/>
                  </a:lnTo>
                  <a:lnTo>
                    <a:pt x="1107498" y="3068073"/>
                  </a:lnTo>
                  <a:lnTo>
                    <a:pt x="1064048" y="3054032"/>
                  </a:lnTo>
                  <a:lnTo>
                    <a:pt x="1021162" y="3038773"/>
                  </a:lnTo>
                  <a:lnTo>
                    <a:pt x="978860" y="3022315"/>
                  </a:lnTo>
                  <a:lnTo>
                    <a:pt x="937161" y="3004678"/>
                  </a:lnTo>
                  <a:lnTo>
                    <a:pt x="896087" y="2985884"/>
                  </a:lnTo>
                  <a:lnTo>
                    <a:pt x="855658" y="2965953"/>
                  </a:lnTo>
                  <a:lnTo>
                    <a:pt x="815895" y="2944904"/>
                  </a:lnTo>
                  <a:lnTo>
                    <a:pt x="776818" y="2922760"/>
                  </a:lnTo>
                  <a:lnTo>
                    <a:pt x="738448" y="2899539"/>
                  </a:lnTo>
                  <a:lnTo>
                    <a:pt x="700804" y="2875264"/>
                  </a:lnTo>
                  <a:lnTo>
                    <a:pt x="663909" y="2849953"/>
                  </a:lnTo>
                  <a:lnTo>
                    <a:pt x="627781" y="2823629"/>
                  </a:lnTo>
                  <a:lnTo>
                    <a:pt x="592442" y="2796311"/>
                  </a:lnTo>
                  <a:lnTo>
                    <a:pt x="557913" y="2768019"/>
                  </a:lnTo>
                  <a:lnTo>
                    <a:pt x="524213" y="2738775"/>
                  </a:lnTo>
                  <a:lnTo>
                    <a:pt x="491363" y="2708598"/>
                  </a:lnTo>
                  <a:lnTo>
                    <a:pt x="459384" y="2677510"/>
                  </a:lnTo>
                  <a:lnTo>
                    <a:pt x="428296" y="2645531"/>
                  </a:lnTo>
                  <a:lnTo>
                    <a:pt x="398120" y="2612681"/>
                  </a:lnTo>
                  <a:lnTo>
                    <a:pt x="368876" y="2578981"/>
                  </a:lnTo>
                  <a:lnTo>
                    <a:pt x="340585" y="2544451"/>
                  </a:lnTo>
                  <a:lnTo>
                    <a:pt x="313266" y="2509112"/>
                  </a:lnTo>
                  <a:lnTo>
                    <a:pt x="286942" y="2472985"/>
                  </a:lnTo>
                  <a:lnTo>
                    <a:pt x="261632" y="2436089"/>
                  </a:lnTo>
                  <a:lnTo>
                    <a:pt x="237357" y="2398446"/>
                  </a:lnTo>
                  <a:lnTo>
                    <a:pt x="214137" y="2360075"/>
                  </a:lnTo>
                  <a:lnTo>
                    <a:pt x="191992" y="2320998"/>
                  </a:lnTo>
                  <a:lnTo>
                    <a:pt x="170944" y="2281235"/>
                  </a:lnTo>
                  <a:lnTo>
                    <a:pt x="151013" y="2240806"/>
                  </a:lnTo>
                  <a:lnTo>
                    <a:pt x="132219" y="2199733"/>
                  </a:lnTo>
                  <a:lnTo>
                    <a:pt x="114582" y="2158034"/>
                  </a:lnTo>
                  <a:lnTo>
                    <a:pt x="98124" y="2115732"/>
                  </a:lnTo>
                  <a:lnTo>
                    <a:pt x="82865" y="2072846"/>
                  </a:lnTo>
                  <a:lnTo>
                    <a:pt x="68825" y="2029397"/>
                  </a:lnTo>
                  <a:lnTo>
                    <a:pt x="56025" y="1985405"/>
                  </a:lnTo>
                  <a:lnTo>
                    <a:pt x="44486" y="1940891"/>
                  </a:lnTo>
                  <a:lnTo>
                    <a:pt x="34227" y="1895876"/>
                  </a:lnTo>
                  <a:lnTo>
                    <a:pt x="25269" y="1850380"/>
                  </a:lnTo>
                  <a:lnTo>
                    <a:pt x="17633" y="1804423"/>
                  </a:lnTo>
                  <a:lnTo>
                    <a:pt x="11340" y="1758026"/>
                  </a:lnTo>
                  <a:lnTo>
                    <a:pt x="6409" y="1711210"/>
                  </a:lnTo>
                  <a:lnTo>
                    <a:pt x="2862" y="1663995"/>
                  </a:lnTo>
                  <a:lnTo>
                    <a:pt x="719" y="1616401"/>
                  </a:lnTo>
                  <a:lnTo>
                    <a:pt x="0" y="1568449"/>
                  </a:lnTo>
                  <a:lnTo>
                    <a:pt x="719" y="1520498"/>
                  </a:lnTo>
                  <a:lnTo>
                    <a:pt x="2862" y="1472904"/>
                  </a:lnTo>
                  <a:lnTo>
                    <a:pt x="6409" y="1425689"/>
                  </a:lnTo>
                  <a:lnTo>
                    <a:pt x="11340" y="1378873"/>
                  </a:lnTo>
                  <a:lnTo>
                    <a:pt x="17633" y="1332476"/>
                  </a:lnTo>
                  <a:lnTo>
                    <a:pt x="25269" y="1286519"/>
                  </a:lnTo>
                  <a:lnTo>
                    <a:pt x="34227" y="1241023"/>
                  </a:lnTo>
                  <a:lnTo>
                    <a:pt x="44486" y="1196008"/>
                  </a:lnTo>
                  <a:lnTo>
                    <a:pt x="56025" y="1151494"/>
                  </a:lnTo>
                  <a:lnTo>
                    <a:pt x="68825" y="1107502"/>
                  </a:lnTo>
                  <a:lnTo>
                    <a:pt x="82865" y="1064053"/>
                  </a:lnTo>
                  <a:lnTo>
                    <a:pt x="98124" y="1021167"/>
                  </a:lnTo>
                  <a:lnTo>
                    <a:pt x="114582" y="978865"/>
                  </a:lnTo>
                  <a:lnTo>
                    <a:pt x="132219" y="937166"/>
                  </a:lnTo>
                  <a:lnTo>
                    <a:pt x="151013" y="896093"/>
                  </a:lnTo>
                  <a:lnTo>
                    <a:pt x="170944" y="855664"/>
                  </a:lnTo>
                  <a:lnTo>
                    <a:pt x="191992" y="815901"/>
                  </a:lnTo>
                  <a:lnTo>
                    <a:pt x="214137" y="776824"/>
                  </a:lnTo>
                  <a:lnTo>
                    <a:pt x="237357" y="738453"/>
                  </a:lnTo>
                  <a:lnTo>
                    <a:pt x="261632" y="700810"/>
                  </a:lnTo>
                  <a:lnTo>
                    <a:pt x="286942" y="663914"/>
                  </a:lnTo>
                  <a:lnTo>
                    <a:pt x="313266" y="627787"/>
                  </a:lnTo>
                  <a:lnTo>
                    <a:pt x="340585" y="592448"/>
                  </a:lnTo>
                  <a:lnTo>
                    <a:pt x="368876" y="557918"/>
                  </a:lnTo>
                  <a:lnTo>
                    <a:pt x="398120" y="524218"/>
                  </a:lnTo>
                  <a:lnTo>
                    <a:pt x="428296" y="491368"/>
                  </a:lnTo>
                  <a:lnTo>
                    <a:pt x="459384" y="459389"/>
                  </a:lnTo>
                  <a:lnTo>
                    <a:pt x="491363" y="428301"/>
                  </a:lnTo>
                  <a:lnTo>
                    <a:pt x="524213" y="398124"/>
                  </a:lnTo>
                  <a:lnTo>
                    <a:pt x="557913" y="368880"/>
                  </a:lnTo>
                  <a:lnTo>
                    <a:pt x="592442" y="340588"/>
                  </a:lnTo>
                  <a:lnTo>
                    <a:pt x="627781" y="313270"/>
                  </a:lnTo>
                  <a:lnTo>
                    <a:pt x="663909" y="286946"/>
                  </a:lnTo>
                  <a:lnTo>
                    <a:pt x="700804" y="261635"/>
                  </a:lnTo>
                  <a:lnTo>
                    <a:pt x="738448" y="237360"/>
                  </a:lnTo>
                  <a:lnTo>
                    <a:pt x="776818" y="214139"/>
                  </a:lnTo>
                  <a:lnTo>
                    <a:pt x="815895" y="191995"/>
                  </a:lnTo>
                  <a:lnTo>
                    <a:pt x="855658" y="170946"/>
                  </a:lnTo>
                  <a:lnTo>
                    <a:pt x="896087" y="151015"/>
                  </a:lnTo>
                  <a:lnTo>
                    <a:pt x="937161" y="132221"/>
                  </a:lnTo>
                  <a:lnTo>
                    <a:pt x="978860" y="114584"/>
                  </a:lnTo>
                  <a:lnTo>
                    <a:pt x="1021162" y="98126"/>
                  </a:lnTo>
                  <a:lnTo>
                    <a:pt x="1064048" y="82867"/>
                  </a:lnTo>
                  <a:lnTo>
                    <a:pt x="1107498" y="68826"/>
                  </a:lnTo>
                  <a:lnTo>
                    <a:pt x="1151490" y="56026"/>
                  </a:lnTo>
                  <a:lnTo>
                    <a:pt x="1196004" y="44486"/>
                  </a:lnTo>
                  <a:lnTo>
                    <a:pt x="1241019" y="34227"/>
                  </a:lnTo>
                  <a:lnTo>
                    <a:pt x="1286516" y="25269"/>
                  </a:lnTo>
                  <a:lnTo>
                    <a:pt x="1332473" y="17633"/>
                  </a:lnTo>
                  <a:lnTo>
                    <a:pt x="1378870" y="11340"/>
                  </a:lnTo>
                  <a:lnTo>
                    <a:pt x="1425687" y="6409"/>
                  </a:lnTo>
                  <a:lnTo>
                    <a:pt x="1472903" y="2862"/>
                  </a:lnTo>
                  <a:lnTo>
                    <a:pt x="1520497" y="719"/>
                  </a:lnTo>
                  <a:lnTo>
                    <a:pt x="1568450" y="0"/>
                  </a:lnTo>
                  <a:lnTo>
                    <a:pt x="1616401" y="719"/>
                  </a:lnTo>
                  <a:lnTo>
                    <a:pt x="1663995" y="2862"/>
                  </a:lnTo>
                  <a:lnTo>
                    <a:pt x="1711210" y="6409"/>
                  </a:lnTo>
                  <a:lnTo>
                    <a:pt x="1758026" y="11340"/>
                  </a:lnTo>
                  <a:lnTo>
                    <a:pt x="1804423" y="17633"/>
                  </a:lnTo>
                  <a:lnTo>
                    <a:pt x="1850380" y="25269"/>
                  </a:lnTo>
                  <a:lnTo>
                    <a:pt x="1895876" y="34227"/>
                  </a:lnTo>
                  <a:lnTo>
                    <a:pt x="1940891" y="44486"/>
                  </a:lnTo>
                  <a:lnTo>
                    <a:pt x="1985405" y="56026"/>
                  </a:lnTo>
                  <a:lnTo>
                    <a:pt x="2029397" y="68826"/>
                  </a:lnTo>
                  <a:lnTo>
                    <a:pt x="2072846" y="82867"/>
                  </a:lnTo>
                  <a:lnTo>
                    <a:pt x="2115732" y="98126"/>
                  </a:lnTo>
                  <a:lnTo>
                    <a:pt x="2158034" y="114584"/>
                  </a:lnTo>
                  <a:lnTo>
                    <a:pt x="2199733" y="132221"/>
                  </a:lnTo>
                  <a:lnTo>
                    <a:pt x="2240806" y="151015"/>
                  </a:lnTo>
                  <a:lnTo>
                    <a:pt x="2281235" y="170946"/>
                  </a:lnTo>
                  <a:lnTo>
                    <a:pt x="2320998" y="191995"/>
                  </a:lnTo>
                  <a:lnTo>
                    <a:pt x="2360075" y="214139"/>
                  </a:lnTo>
                  <a:lnTo>
                    <a:pt x="2398446" y="237360"/>
                  </a:lnTo>
                  <a:lnTo>
                    <a:pt x="2436089" y="261635"/>
                  </a:lnTo>
                  <a:lnTo>
                    <a:pt x="2472985" y="286946"/>
                  </a:lnTo>
                  <a:lnTo>
                    <a:pt x="2509112" y="313270"/>
                  </a:lnTo>
                  <a:lnTo>
                    <a:pt x="2544451" y="340588"/>
                  </a:lnTo>
                  <a:lnTo>
                    <a:pt x="2578981" y="368880"/>
                  </a:lnTo>
                  <a:lnTo>
                    <a:pt x="2612681" y="398124"/>
                  </a:lnTo>
                  <a:lnTo>
                    <a:pt x="2645531" y="428301"/>
                  </a:lnTo>
                  <a:lnTo>
                    <a:pt x="2677510" y="459389"/>
                  </a:lnTo>
                  <a:lnTo>
                    <a:pt x="2708598" y="491368"/>
                  </a:lnTo>
                  <a:lnTo>
                    <a:pt x="2738775" y="524218"/>
                  </a:lnTo>
                  <a:lnTo>
                    <a:pt x="2768019" y="557918"/>
                  </a:lnTo>
                  <a:lnTo>
                    <a:pt x="2796311" y="592448"/>
                  </a:lnTo>
                  <a:lnTo>
                    <a:pt x="2823629" y="627787"/>
                  </a:lnTo>
                  <a:lnTo>
                    <a:pt x="2849953" y="663914"/>
                  </a:lnTo>
                  <a:lnTo>
                    <a:pt x="2875264" y="700810"/>
                  </a:lnTo>
                  <a:lnTo>
                    <a:pt x="2899539" y="738453"/>
                  </a:lnTo>
                  <a:lnTo>
                    <a:pt x="2922760" y="776824"/>
                  </a:lnTo>
                  <a:lnTo>
                    <a:pt x="2944904" y="815901"/>
                  </a:lnTo>
                  <a:lnTo>
                    <a:pt x="2965953" y="855664"/>
                  </a:lnTo>
                  <a:lnTo>
                    <a:pt x="2985884" y="896093"/>
                  </a:lnTo>
                  <a:lnTo>
                    <a:pt x="3004678" y="937166"/>
                  </a:lnTo>
                  <a:lnTo>
                    <a:pt x="3022315" y="978865"/>
                  </a:lnTo>
                  <a:lnTo>
                    <a:pt x="3038773" y="1021167"/>
                  </a:lnTo>
                  <a:lnTo>
                    <a:pt x="3054032" y="1064053"/>
                  </a:lnTo>
                  <a:lnTo>
                    <a:pt x="3068073" y="1107502"/>
                  </a:lnTo>
                  <a:lnTo>
                    <a:pt x="3080873" y="1151494"/>
                  </a:lnTo>
                  <a:lnTo>
                    <a:pt x="3092413" y="1196008"/>
                  </a:lnTo>
                  <a:lnTo>
                    <a:pt x="3102672" y="1241023"/>
                  </a:lnTo>
                  <a:lnTo>
                    <a:pt x="3111630" y="1286519"/>
                  </a:lnTo>
                  <a:lnTo>
                    <a:pt x="3119266" y="1332476"/>
                  </a:lnTo>
                  <a:lnTo>
                    <a:pt x="3125559" y="1378873"/>
                  </a:lnTo>
                  <a:lnTo>
                    <a:pt x="3130490" y="1425689"/>
                  </a:lnTo>
                  <a:lnTo>
                    <a:pt x="3134037" y="1472904"/>
                  </a:lnTo>
                  <a:lnTo>
                    <a:pt x="3136180" y="1520498"/>
                  </a:lnTo>
                  <a:lnTo>
                    <a:pt x="3136900" y="1568449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94600" y="3022600"/>
              <a:ext cx="3149600" cy="3149600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7935709" y="3334156"/>
              <a:ext cx="2451100" cy="2451100"/>
            </a:xfrm>
            <a:custGeom>
              <a:avLst/>
              <a:gdLst/>
              <a:ahLst/>
              <a:cxnLst/>
              <a:rect l="l" t="t" r="r" b="b"/>
              <a:pathLst>
                <a:path w="2451100" h="2451100">
                  <a:moveTo>
                    <a:pt x="1225550" y="0"/>
                  </a:moveTo>
                  <a:lnTo>
                    <a:pt x="1177427" y="927"/>
                  </a:lnTo>
                  <a:lnTo>
                    <a:pt x="1129774" y="3687"/>
                  </a:lnTo>
                  <a:lnTo>
                    <a:pt x="1082626" y="8245"/>
                  </a:lnTo>
                  <a:lnTo>
                    <a:pt x="1036015" y="14567"/>
                  </a:lnTo>
                  <a:lnTo>
                    <a:pt x="989976" y="22619"/>
                  </a:lnTo>
                  <a:lnTo>
                    <a:pt x="944544" y="32367"/>
                  </a:lnTo>
                  <a:lnTo>
                    <a:pt x="899752" y="43777"/>
                  </a:lnTo>
                  <a:lnTo>
                    <a:pt x="855634" y="56815"/>
                  </a:lnTo>
                  <a:lnTo>
                    <a:pt x="812224" y="71447"/>
                  </a:lnTo>
                  <a:lnTo>
                    <a:pt x="769557" y="87638"/>
                  </a:lnTo>
                  <a:lnTo>
                    <a:pt x="727667" y="105356"/>
                  </a:lnTo>
                  <a:lnTo>
                    <a:pt x="686586" y="124565"/>
                  </a:lnTo>
                  <a:lnTo>
                    <a:pt x="646351" y="145231"/>
                  </a:lnTo>
                  <a:lnTo>
                    <a:pt x="606994" y="167322"/>
                  </a:lnTo>
                  <a:lnTo>
                    <a:pt x="568549" y="190801"/>
                  </a:lnTo>
                  <a:lnTo>
                    <a:pt x="531052" y="215636"/>
                  </a:lnTo>
                  <a:lnTo>
                    <a:pt x="494535" y="241793"/>
                  </a:lnTo>
                  <a:lnTo>
                    <a:pt x="459033" y="269237"/>
                  </a:lnTo>
                  <a:lnTo>
                    <a:pt x="424580" y="297934"/>
                  </a:lnTo>
                  <a:lnTo>
                    <a:pt x="391210" y="327851"/>
                  </a:lnTo>
                  <a:lnTo>
                    <a:pt x="358957" y="358952"/>
                  </a:lnTo>
                  <a:lnTo>
                    <a:pt x="327855" y="391205"/>
                  </a:lnTo>
                  <a:lnTo>
                    <a:pt x="297938" y="424575"/>
                  </a:lnTo>
                  <a:lnTo>
                    <a:pt x="269241" y="459028"/>
                  </a:lnTo>
                  <a:lnTo>
                    <a:pt x="241797" y="494529"/>
                  </a:lnTo>
                  <a:lnTo>
                    <a:pt x="215640" y="531046"/>
                  </a:lnTo>
                  <a:lnTo>
                    <a:pt x="190804" y="568544"/>
                  </a:lnTo>
                  <a:lnTo>
                    <a:pt x="167324" y="606988"/>
                  </a:lnTo>
                  <a:lnTo>
                    <a:pt x="145234" y="646345"/>
                  </a:lnTo>
                  <a:lnTo>
                    <a:pt x="124567" y="686581"/>
                  </a:lnTo>
                  <a:lnTo>
                    <a:pt x="105358" y="727661"/>
                  </a:lnTo>
                  <a:lnTo>
                    <a:pt x="87640" y="769552"/>
                  </a:lnTo>
                  <a:lnTo>
                    <a:pt x="71448" y="812219"/>
                  </a:lnTo>
                  <a:lnTo>
                    <a:pt x="56816" y="855629"/>
                  </a:lnTo>
                  <a:lnTo>
                    <a:pt x="43778" y="899747"/>
                  </a:lnTo>
                  <a:lnTo>
                    <a:pt x="32367" y="944540"/>
                  </a:lnTo>
                  <a:lnTo>
                    <a:pt x="22619" y="989973"/>
                  </a:lnTo>
                  <a:lnTo>
                    <a:pt x="14567" y="1036012"/>
                  </a:lnTo>
                  <a:lnTo>
                    <a:pt x="8245" y="1082623"/>
                  </a:lnTo>
                  <a:lnTo>
                    <a:pt x="3687" y="1129773"/>
                  </a:lnTo>
                  <a:lnTo>
                    <a:pt x="927" y="1177426"/>
                  </a:lnTo>
                  <a:lnTo>
                    <a:pt x="0" y="1225549"/>
                  </a:lnTo>
                  <a:lnTo>
                    <a:pt x="927" y="1273672"/>
                  </a:lnTo>
                  <a:lnTo>
                    <a:pt x="3687" y="1321325"/>
                  </a:lnTo>
                  <a:lnTo>
                    <a:pt x="8245" y="1368473"/>
                  </a:lnTo>
                  <a:lnTo>
                    <a:pt x="14567" y="1415084"/>
                  </a:lnTo>
                  <a:lnTo>
                    <a:pt x="22619" y="1461123"/>
                  </a:lnTo>
                  <a:lnTo>
                    <a:pt x="32367" y="1506555"/>
                  </a:lnTo>
                  <a:lnTo>
                    <a:pt x="43778" y="1551347"/>
                  </a:lnTo>
                  <a:lnTo>
                    <a:pt x="56816" y="1595465"/>
                  </a:lnTo>
                  <a:lnTo>
                    <a:pt x="71448" y="1638875"/>
                  </a:lnTo>
                  <a:lnTo>
                    <a:pt x="87640" y="1681542"/>
                  </a:lnTo>
                  <a:lnTo>
                    <a:pt x="105358" y="1723432"/>
                  </a:lnTo>
                  <a:lnTo>
                    <a:pt x="124567" y="1764513"/>
                  </a:lnTo>
                  <a:lnTo>
                    <a:pt x="145234" y="1804748"/>
                  </a:lnTo>
                  <a:lnTo>
                    <a:pt x="167324" y="1844105"/>
                  </a:lnTo>
                  <a:lnTo>
                    <a:pt x="190804" y="1882550"/>
                  </a:lnTo>
                  <a:lnTo>
                    <a:pt x="215640" y="1920047"/>
                  </a:lnTo>
                  <a:lnTo>
                    <a:pt x="241797" y="1956564"/>
                  </a:lnTo>
                  <a:lnTo>
                    <a:pt x="269241" y="1992066"/>
                  </a:lnTo>
                  <a:lnTo>
                    <a:pt x="297938" y="2026519"/>
                  </a:lnTo>
                  <a:lnTo>
                    <a:pt x="327855" y="2059889"/>
                  </a:lnTo>
                  <a:lnTo>
                    <a:pt x="358957" y="2092142"/>
                  </a:lnTo>
                  <a:lnTo>
                    <a:pt x="391210" y="2123244"/>
                  </a:lnTo>
                  <a:lnTo>
                    <a:pt x="424580" y="2153161"/>
                  </a:lnTo>
                  <a:lnTo>
                    <a:pt x="459033" y="2181858"/>
                  </a:lnTo>
                  <a:lnTo>
                    <a:pt x="494535" y="2209302"/>
                  </a:lnTo>
                  <a:lnTo>
                    <a:pt x="531052" y="2235459"/>
                  </a:lnTo>
                  <a:lnTo>
                    <a:pt x="568549" y="2260295"/>
                  </a:lnTo>
                  <a:lnTo>
                    <a:pt x="606994" y="2283775"/>
                  </a:lnTo>
                  <a:lnTo>
                    <a:pt x="646351" y="2305865"/>
                  </a:lnTo>
                  <a:lnTo>
                    <a:pt x="686586" y="2326532"/>
                  </a:lnTo>
                  <a:lnTo>
                    <a:pt x="727667" y="2345741"/>
                  </a:lnTo>
                  <a:lnTo>
                    <a:pt x="769557" y="2363459"/>
                  </a:lnTo>
                  <a:lnTo>
                    <a:pt x="812224" y="2379651"/>
                  </a:lnTo>
                  <a:lnTo>
                    <a:pt x="855634" y="2394283"/>
                  </a:lnTo>
                  <a:lnTo>
                    <a:pt x="899752" y="2407321"/>
                  </a:lnTo>
                  <a:lnTo>
                    <a:pt x="944544" y="2418732"/>
                  </a:lnTo>
                  <a:lnTo>
                    <a:pt x="989976" y="2428480"/>
                  </a:lnTo>
                  <a:lnTo>
                    <a:pt x="1036015" y="2436532"/>
                  </a:lnTo>
                  <a:lnTo>
                    <a:pt x="1082626" y="2442854"/>
                  </a:lnTo>
                  <a:lnTo>
                    <a:pt x="1129774" y="2447412"/>
                  </a:lnTo>
                  <a:lnTo>
                    <a:pt x="1177427" y="2450172"/>
                  </a:lnTo>
                  <a:lnTo>
                    <a:pt x="1225550" y="2451099"/>
                  </a:lnTo>
                  <a:lnTo>
                    <a:pt x="1273672" y="2450172"/>
                  </a:lnTo>
                  <a:lnTo>
                    <a:pt x="1321325" y="2447412"/>
                  </a:lnTo>
                  <a:lnTo>
                    <a:pt x="1368473" y="2442854"/>
                  </a:lnTo>
                  <a:lnTo>
                    <a:pt x="1415084" y="2436532"/>
                  </a:lnTo>
                  <a:lnTo>
                    <a:pt x="1461123" y="2428480"/>
                  </a:lnTo>
                  <a:lnTo>
                    <a:pt x="1506555" y="2418732"/>
                  </a:lnTo>
                  <a:lnTo>
                    <a:pt x="1551347" y="2407321"/>
                  </a:lnTo>
                  <a:lnTo>
                    <a:pt x="1595465" y="2394283"/>
                  </a:lnTo>
                  <a:lnTo>
                    <a:pt x="1638875" y="2379651"/>
                  </a:lnTo>
                  <a:lnTo>
                    <a:pt x="1681542" y="2363459"/>
                  </a:lnTo>
                  <a:lnTo>
                    <a:pt x="1723432" y="2345741"/>
                  </a:lnTo>
                  <a:lnTo>
                    <a:pt x="1764513" y="2326532"/>
                  </a:lnTo>
                  <a:lnTo>
                    <a:pt x="1804748" y="2305865"/>
                  </a:lnTo>
                  <a:lnTo>
                    <a:pt x="1844105" y="2283775"/>
                  </a:lnTo>
                  <a:lnTo>
                    <a:pt x="1882550" y="2260295"/>
                  </a:lnTo>
                  <a:lnTo>
                    <a:pt x="1920047" y="2235459"/>
                  </a:lnTo>
                  <a:lnTo>
                    <a:pt x="1956564" y="2209302"/>
                  </a:lnTo>
                  <a:lnTo>
                    <a:pt x="1992066" y="2181858"/>
                  </a:lnTo>
                  <a:lnTo>
                    <a:pt x="2026519" y="2153161"/>
                  </a:lnTo>
                  <a:lnTo>
                    <a:pt x="2059889" y="2123244"/>
                  </a:lnTo>
                  <a:lnTo>
                    <a:pt x="2092142" y="2092142"/>
                  </a:lnTo>
                  <a:lnTo>
                    <a:pt x="2123244" y="2059889"/>
                  </a:lnTo>
                  <a:lnTo>
                    <a:pt x="2153161" y="2026519"/>
                  </a:lnTo>
                  <a:lnTo>
                    <a:pt x="2181858" y="1992066"/>
                  </a:lnTo>
                  <a:lnTo>
                    <a:pt x="2209302" y="1956564"/>
                  </a:lnTo>
                  <a:lnTo>
                    <a:pt x="2235459" y="1920047"/>
                  </a:lnTo>
                  <a:lnTo>
                    <a:pt x="2260295" y="1882550"/>
                  </a:lnTo>
                  <a:lnTo>
                    <a:pt x="2283775" y="1844105"/>
                  </a:lnTo>
                  <a:lnTo>
                    <a:pt x="2305865" y="1804748"/>
                  </a:lnTo>
                  <a:lnTo>
                    <a:pt x="2326532" y="1764513"/>
                  </a:lnTo>
                  <a:lnTo>
                    <a:pt x="2345741" y="1723432"/>
                  </a:lnTo>
                  <a:lnTo>
                    <a:pt x="2363459" y="1681542"/>
                  </a:lnTo>
                  <a:lnTo>
                    <a:pt x="2379651" y="1638875"/>
                  </a:lnTo>
                  <a:lnTo>
                    <a:pt x="2394283" y="1595465"/>
                  </a:lnTo>
                  <a:lnTo>
                    <a:pt x="2407321" y="1551347"/>
                  </a:lnTo>
                  <a:lnTo>
                    <a:pt x="2418732" y="1506555"/>
                  </a:lnTo>
                  <a:lnTo>
                    <a:pt x="2428480" y="1461123"/>
                  </a:lnTo>
                  <a:lnTo>
                    <a:pt x="2436532" y="1415084"/>
                  </a:lnTo>
                  <a:lnTo>
                    <a:pt x="2442854" y="1368473"/>
                  </a:lnTo>
                  <a:lnTo>
                    <a:pt x="2447412" y="1321325"/>
                  </a:lnTo>
                  <a:lnTo>
                    <a:pt x="2450172" y="1273672"/>
                  </a:lnTo>
                  <a:lnTo>
                    <a:pt x="2451100" y="1225549"/>
                  </a:lnTo>
                  <a:lnTo>
                    <a:pt x="2450172" y="1177426"/>
                  </a:lnTo>
                  <a:lnTo>
                    <a:pt x="2447412" y="1129773"/>
                  </a:lnTo>
                  <a:lnTo>
                    <a:pt x="2442854" y="1082623"/>
                  </a:lnTo>
                  <a:lnTo>
                    <a:pt x="2436532" y="1036012"/>
                  </a:lnTo>
                  <a:lnTo>
                    <a:pt x="2428480" y="989973"/>
                  </a:lnTo>
                  <a:lnTo>
                    <a:pt x="2418732" y="944540"/>
                  </a:lnTo>
                  <a:lnTo>
                    <a:pt x="2407321" y="899747"/>
                  </a:lnTo>
                  <a:lnTo>
                    <a:pt x="2394283" y="855629"/>
                  </a:lnTo>
                  <a:lnTo>
                    <a:pt x="2379651" y="812219"/>
                  </a:lnTo>
                  <a:lnTo>
                    <a:pt x="2363459" y="769552"/>
                  </a:lnTo>
                  <a:lnTo>
                    <a:pt x="2345741" y="727661"/>
                  </a:lnTo>
                  <a:lnTo>
                    <a:pt x="2326532" y="686581"/>
                  </a:lnTo>
                  <a:lnTo>
                    <a:pt x="2305865" y="646345"/>
                  </a:lnTo>
                  <a:lnTo>
                    <a:pt x="2283775" y="606988"/>
                  </a:lnTo>
                  <a:lnTo>
                    <a:pt x="2260295" y="568544"/>
                  </a:lnTo>
                  <a:lnTo>
                    <a:pt x="2235459" y="531046"/>
                  </a:lnTo>
                  <a:lnTo>
                    <a:pt x="2209302" y="494529"/>
                  </a:lnTo>
                  <a:lnTo>
                    <a:pt x="2181858" y="459028"/>
                  </a:lnTo>
                  <a:lnTo>
                    <a:pt x="2153161" y="424575"/>
                  </a:lnTo>
                  <a:lnTo>
                    <a:pt x="2123244" y="391205"/>
                  </a:lnTo>
                  <a:lnTo>
                    <a:pt x="2092142" y="358952"/>
                  </a:lnTo>
                  <a:lnTo>
                    <a:pt x="2059889" y="327851"/>
                  </a:lnTo>
                  <a:lnTo>
                    <a:pt x="2026519" y="297934"/>
                  </a:lnTo>
                  <a:lnTo>
                    <a:pt x="1992066" y="269237"/>
                  </a:lnTo>
                  <a:lnTo>
                    <a:pt x="1956564" y="241793"/>
                  </a:lnTo>
                  <a:lnTo>
                    <a:pt x="1920047" y="215636"/>
                  </a:lnTo>
                  <a:lnTo>
                    <a:pt x="1882550" y="190801"/>
                  </a:lnTo>
                  <a:lnTo>
                    <a:pt x="1844105" y="167322"/>
                  </a:lnTo>
                  <a:lnTo>
                    <a:pt x="1804748" y="145231"/>
                  </a:lnTo>
                  <a:lnTo>
                    <a:pt x="1764513" y="124565"/>
                  </a:lnTo>
                  <a:lnTo>
                    <a:pt x="1723432" y="105356"/>
                  </a:lnTo>
                  <a:lnTo>
                    <a:pt x="1681542" y="87638"/>
                  </a:lnTo>
                  <a:lnTo>
                    <a:pt x="1638875" y="71447"/>
                  </a:lnTo>
                  <a:lnTo>
                    <a:pt x="1595465" y="56815"/>
                  </a:lnTo>
                  <a:lnTo>
                    <a:pt x="1551347" y="43777"/>
                  </a:lnTo>
                  <a:lnTo>
                    <a:pt x="1506555" y="32367"/>
                  </a:lnTo>
                  <a:lnTo>
                    <a:pt x="1461123" y="22619"/>
                  </a:lnTo>
                  <a:lnTo>
                    <a:pt x="1415084" y="14567"/>
                  </a:lnTo>
                  <a:lnTo>
                    <a:pt x="1368473" y="8245"/>
                  </a:lnTo>
                  <a:lnTo>
                    <a:pt x="1321325" y="3687"/>
                  </a:lnTo>
                  <a:lnTo>
                    <a:pt x="1273672" y="927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496910" y="4125912"/>
              <a:ext cx="156210" cy="217170"/>
            </a:xfrm>
            <a:custGeom>
              <a:avLst/>
              <a:gdLst/>
              <a:ahLst/>
              <a:cxnLst/>
              <a:rect l="l" t="t" r="r" b="b"/>
              <a:pathLst>
                <a:path w="156209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84806" y="4125912"/>
              <a:ext cx="424954" cy="216687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34614" y="4125912"/>
              <a:ext cx="157924" cy="21668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28201" y="4125912"/>
              <a:ext cx="150253" cy="216687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527793" y="4125912"/>
              <a:ext cx="157924" cy="216687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9735363" y="4125912"/>
              <a:ext cx="118745" cy="217170"/>
            </a:xfrm>
            <a:custGeom>
              <a:avLst/>
              <a:gdLst/>
              <a:ahLst/>
              <a:cxnLst/>
              <a:rect l="l" t="t" r="r" b="b"/>
              <a:pathLst>
                <a:path w="118745" h="217170">
                  <a:moveTo>
                    <a:pt x="118287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80010"/>
                  </a:lnTo>
                  <a:lnTo>
                    <a:pt x="0" y="119380"/>
                  </a:lnTo>
                  <a:lnTo>
                    <a:pt x="0" y="176530"/>
                  </a:lnTo>
                  <a:lnTo>
                    <a:pt x="0" y="217170"/>
                  </a:lnTo>
                  <a:lnTo>
                    <a:pt x="118287" y="217170"/>
                  </a:lnTo>
                  <a:lnTo>
                    <a:pt x="118287" y="176530"/>
                  </a:lnTo>
                  <a:lnTo>
                    <a:pt x="40957" y="176530"/>
                  </a:lnTo>
                  <a:lnTo>
                    <a:pt x="40957" y="119380"/>
                  </a:lnTo>
                  <a:lnTo>
                    <a:pt x="118287" y="119380"/>
                  </a:lnTo>
                  <a:lnTo>
                    <a:pt x="118287" y="80010"/>
                  </a:lnTo>
                  <a:lnTo>
                    <a:pt x="40957" y="80010"/>
                  </a:lnTo>
                  <a:lnTo>
                    <a:pt x="40957" y="40640"/>
                  </a:lnTo>
                  <a:lnTo>
                    <a:pt x="118287" y="40640"/>
                  </a:lnTo>
                  <a:lnTo>
                    <a:pt x="118287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54187" y="4450816"/>
              <a:ext cx="157924" cy="216687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8661463" y="4450816"/>
              <a:ext cx="450850" cy="217170"/>
            </a:xfrm>
            <a:custGeom>
              <a:avLst/>
              <a:gdLst/>
              <a:ahLst/>
              <a:cxnLst/>
              <a:rect l="l" t="t" r="r" b="b"/>
              <a:pathLst>
                <a:path w="4508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50850" h="217170">
                  <a:moveTo>
                    <a:pt x="303745" y="0"/>
                  </a:moveTo>
                  <a:lnTo>
                    <a:pt x="183984" y="0"/>
                  </a:lnTo>
                  <a:lnTo>
                    <a:pt x="183984" y="40640"/>
                  </a:lnTo>
                  <a:lnTo>
                    <a:pt x="222440" y="40640"/>
                  </a:lnTo>
                  <a:lnTo>
                    <a:pt x="222440" y="217170"/>
                  </a:lnTo>
                  <a:lnTo>
                    <a:pt x="264274" y="217170"/>
                  </a:lnTo>
                  <a:lnTo>
                    <a:pt x="264274" y="40640"/>
                  </a:lnTo>
                  <a:lnTo>
                    <a:pt x="303745" y="40640"/>
                  </a:lnTo>
                  <a:lnTo>
                    <a:pt x="303745" y="0"/>
                  </a:lnTo>
                  <a:close/>
                </a:path>
                <a:path w="450850" h="217170">
                  <a:moveTo>
                    <a:pt x="450469" y="0"/>
                  </a:moveTo>
                  <a:lnTo>
                    <a:pt x="332181" y="0"/>
                  </a:lnTo>
                  <a:lnTo>
                    <a:pt x="332181" y="40640"/>
                  </a:lnTo>
                  <a:lnTo>
                    <a:pt x="332181" y="80010"/>
                  </a:lnTo>
                  <a:lnTo>
                    <a:pt x="332181" y="119380"/>
                  </a:lnTo>
                  <a:lnTo>
                    <a:pt x="332181" y="176530"/>
                  </a:lnTo>
                  <a:lnTo>
                    <a:pt x="332181" y="217170"/>
                  </a:lnTo>
                  <a:lnTo>
                    <a:pt x="450469" y="217170"/>
                  </a:lnTo>
                  <a:lnTo>
                    <a:pt x="450469" y="176530"/>
                  </a:lnTo>
                  <a:lnTo>
                    <a:pt x="373138" y="176530"/>
                  </a:lnTo>
                  <a:lnTo>
                    <a:pt x="373138" y="119380"/>
                  </a:lnTo>
                  <a:lnTo>
                    <a:pt x="450469" y="119380"/>
                  </a:lnTo>
                  <a:lnTo>
                    <a:pt x="450469" y="80010"/>
                  </a:lnTo>
                  <a:lnTo>
                    <a:pt x="373138" y="80010"/>
                  </a:lnTo>
                  <a:lnTo>
                    <a:pt x="373138" y="40640"/>
                  </a:lnTo>
                  <a:lnTo>
                    <a:pt x="450469" y="40640"/>
                  </a:lnTo>
                  <a:lnTo>
                    <a:pt x="4504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50236" y="4450816"/>
              <a:ext cx="128752" cy="216700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9319197" y="4450816"/>
              <a:ext cx="565150" cy="217170"/>
            </a:xfrm>
            <a:custGeom>
              <a:avLst/>
              <a:gdLst/>
              <a:ahLst/>
              <a:cxnLst/>
              <a:rect l="l" t="t" r="r" b="b"/>
              <a:pathLst>
                <a:path w="5651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565150" h="217170">
                  <a:moveTo>
                    <a:pt x="323799" y="0"/>
                  </a:moveTo>
                  <a:lnTo>
                    <a:pt x="205511" y="0"/>
                  </a:lnTo>
                  <a:lnTo>
                    <a:pt x="205511" y="40640"/>
                  </a:lnTo>
                  <a:lnTo>
                    <a:pt x="205511" y="80010"/>
                  </a:lnTo>
                  <a:lnTo>
                    <a:pt x="205511" y="119380"/>
                  </a:lnTo>
                  <a:lnTo>
                    <a:pt x="205511" y="176530"/>
                  </a:lnTo>
                  <a:lnTo>
                    <a:pt x="205511" y="217170"/>
                  </a:lnTo>
                  <a:lnTo>
                    <a:pt x="323799" y="217170"/>
                  </a:lnTo>
                  <a:lnTo>
                    <a:pt x="323799" y="176530"/>
                  </a:lnTo>
                  <a:lnTo>
                    <a:pt x="246468" y="176530"/>
                  </a:lnTo>
                  <a:lnTo>
                    <a:pt x="246468" y="119380"/>
                  </a:lnTo>
                  <a:lnTo>
                    <a:pt x="323799" y="119380"/>
                  </a:lnTo>
                  <a:lnTo>
                    <a:pt x="323799" y="80010"/>
                  </a:lnTo>
                  <a:lnTo>
                    <a:pt x="246468" y="80010"/>
                  </a:lnTo>
                  <a:lnTo>
                    <a:pt x="246468" y="40640"/>
                  </a:lnTo>
                  <a:lnTo>
                    <a:pt x="323799" y="40640"/>
                  </a:lnTo>
                  <a:lnTo>
                    <a:pt x="323799" y="0"/>
                  </a:lnTo>
                  <a:close/>
                </a:path>
                <a:path w="565150" h="217170">
                  <a:moveTo>
                    <a:pt x="460641" y="0"/>
                  </a:moveTo>
                  <a:lnTo>
                    <a:pt x="340880" y="0"/>
                  </a:lnTo>
                  <a:lnTo>
                    <a:pt x="340880" y="40640"/>
                  </a:lnTo>
                  <a:lnTo>
                    <a:pt x="379336" y="40640"/>
                  </a:lnTo>
                  <a:lnTo>
                    <a:pt x="379336" y="217170"/>
                  </a:lnTo>
                  <a:lnTo>
                    <a:pt x="421170" y="217170"/>
                  </a:lnTo>
                  <a:lnTo>
                    <a:pt x="421170" y="40640"/>
                  </a:lnTo>
                  <a:lnTo>
                    <a:pt x="460641" y="40640"/>
                  </a:lnTo>
                  <a:lnTo>
                    <a:pt x="460641" y="0"/>
                  </a:lnTo>
                  <a:close/>
                </a:path>
                <a:path w="565150" h="217170">
                  <a:moveTo>
                    <a:pt x="564946" y="118148"/>
                  </a:moveTo>
                  <a:lnTo>
                    <a:pt x="490105" y="118148"/>
                  </a:lnTo>
                  <a:lnTo>
                    <a:pt x="490105" y="155562"/>
                  </a:lnTo>
                  <a:lnTo>
                    <a:pt x="564946" y="155562"/>
                  </a:lnTo>
                  <a:lnTo>
                    <a:pt x="564946" y="118148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76043" y="4770246"/>
              <a:ext cx="437286" cy="227596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9145079" y="4717516"/>
              <a:ext cx="158115" cy="274955"/>
            </a:xfrm>
            <a:custGeom>
              <a:avLst/>
              <a:gdLst/>
              <a:ahLst/>
              <a:cxnLst/>
              <a:rect l="l" t="t" r="r" b="b"/>
              <a:pathLst>
                <a:path w="158115" h="274954">
                  <a:moveTo>
                    <a:pt x="52590" y="0"/>
                  </a:moveTo>
                  <a:lnTo>
                    <a:pt x="20040" y="0"/>
                  </a:lnTo>
                  <a:lnTo>
                    <a:pt x="21310" y="8242"/>
                  </a:lnTo>
                  <a:lnTo>
                    <a:pt x="49275" y="36309"/>
                  </a:lnTo>
                  <a:lnTo>
                    <a:pt x="79844" y="41402"/>
                  </a:lnTo>
                  <a:lnTo>
                    <a:pt x="92648" y="40692"/>
                  </a:lnTo>
                  <a:lnTo>
                    <a:pt x="128831" y="23919"/>
                  </a:lnTo>
                  <a:lnTo>
                    <a:pt x="136304" y="12077"/>
                  </a:lnTo>
                  <a:lnTo>
                    <a:pt x="73418" y="12077"/>
                  </a:lnTo>
                  <a:lnTo>
                    <a:pt x="67843" y="11074"/>
                  </a:lnTo>
                  <a:lnTo>
                    <a:pt x="58712" y="7061"/>
                  </a:lnTo>
                  <a:lnTo>
                    <a:pt x="55143" y="4025"/>
                  </a:lnTo>
                  <a:lnTo>
                    <a:pt x="52590" y="0"/>
                  </a:lnTo>
                  <a:close/>
                </a:path>
                <a:path w="158115" h="274954">
                  <a:moveTo>
                    <a:pt x="139953" y="0"/>
                  </a:moveTo>
                  <a:lnTo>
                    <a:pt x="107391" y="0"/>
                  </a:lnTo>
                  <a:lnTo>
                    <a:pt x="104736" y="4127"/>
                  </a:lnTo>
                  <a:lnTo>
                    <a:pt x="101650" y="6985"/>
                  </a:lnTo>
                  <a:lnTo>
                    <a:pt x="92709" y="10896"/>
                  </a:lnTo>
                  <a:lnTo>
                    <a:pt x="86677" y="12077"/>
                  </a:lnTo>
                  <a:lnTo>
                    <a:pt x="136304" y="12077"/>
                  </a:lnTo>
                  <a:lnTo>
                    <a:pt x="137784" y="8893"/>
                  </a:lnTo>
                  <a:lnTo>
                    <a:pt x="139953" y="0"/>
                  </a:lnTo>
                  <a:close/>
                </a:path>
                <a:path w="158115" h="274954">
                  <a:moveTo>
                    <a:pt x="41249" y="58191"/>
                  </a:moveTo>
                  <a:lnTo>
                    <a:pt x="0" y="58191"/>
                  </a:lnTo>
                  <a:lnTo>
                    <a:pt x="0" y="274891"/>
                  </a:lnTo>
                  <a:lnTo>
                    <a:pt x="35864" y="274891"/>
                  </a:lnTo>
                  <a:lnTo>
                    <a:pt x="81493" y="198285"/>
                  </a:lnTo>
                  <a:lnTo>
                    <a:pt x="41249" y="198285"/>
                  </a:lnTo>
                  <a:lnTo>
                    <a:pt x="41249" y="58191"/>
                  </a:lnTo>
                  <a:close/>
                </a:path>
                <a:path w="158115" h="274954">
                  <a:moveTo>
                    <a:pt x="157924" y="139217"/>
                  </a:moveTo>
                  <a:lnTo>
                    <a:pt x="116674" y="139217"/>
                  </a:lnTo>
                  <a:lnTo>
                    <a:pt x="116674" y="274891"/>
                  </a:lnTo>
                  <a:lnTo>
                    <a:pt x="157924" y="274891"/>
                  </a:lnTo>
                  <a:lnTo>
                    <a:pt x="157924" y="139217"/>
                  </a:lnTo>
                  <a:close/>
                </a:path>
                <a:path w="158115" h="274954">
                  <a:moveTo>
                    <a:pt x="157924" y="58191"/>
                  </a:moveTo>
                  <a:lnTo>
                    <a:pt x="123151" y="58191"/>
                  </a:lnTo>
                  <a:lnTo>
                    <a:pt x="41249" y="198285"/>
                  </a:lnTo>
                  <a:lnTo>
                    <a:pt x="81493" y="198285"/>
                  </a:lnTo>
                  <a:lnTo>
                    <a:pt x="116674" y="139217"/>
                  </a:lnTo>
                  <a:lnTo>
                    <a:pt x="157924" y="139217"/>
                  </a:lnTo>
                  <a:lnTo>
                    <a:pt x="157924" y="58191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31121" y="4775708"/>
              <a:ext cx="339343" cy="2171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2192000" h="6852920">
                <a:moveTo>
                  <a:pt x="12191695" y="0"/>
                </a:moveTo>
                <a:lnTo>
                  <a:pt x="0" y="0"/>
                </a:lnTo>
                <a:lnTo>
                  <a:pt x="0" y="6852804"/>
                </a:lnTo>
                <a:lnTo>
                  <a:pt x="12191695" y="6852804"/>
                </a:lnTo>
                <a:lnTo>
                  <a:pt x="12191695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391660" y="3745979"/>
            <a:ext cx="4088765" cy="2435860"/>
            <a:chOff x="7391660" y="3745979"/>
            <a:chExt cx="4088765" cy="24358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182" y="4402759"/>
              <a:ext cx="4013225" cy="17411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429182" y="4402753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379" y="3745979"/>
              <a:ext cx="1524000" cy="15240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025369" y="40182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7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7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194063" y="43704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8160" y="4370463"/>
              <a:ext cx="105168" cy="1770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441738" y="4513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7"/>
                  </a:lnTo>
                  <a:lnTo>
                    <a:pt x="9207" y="35813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3"/>
                  </a:lnTo>
                  <a:lnTo>
                    <a:pt x="35928" y="28447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2381" y="4366018"/>
              <a:ext cx="258597" cy="185915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641860" y="3745979"/>
            <a:ext cx="4088765" cy="2435860"/>
            <a:chOff x="2641860" y="3745979"/>
            <a:chExt cx="4088765" cy="243586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9369" y="4402759"/>
              <a:ext cx="4013225" cy="174114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679382" y="4402753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579" y="3745979"/>
              <a:ext cx="1524000" cy="152400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275569" y="40182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8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8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44263" y="43704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8360" y="4370463"/>
              <a:ext cx="105168" cy="17702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691938" y="4513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7"/>
                  </a:lnTo>
                  <a:lnTo>
                    <a:pt x="9207" y="35813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3"/>
                  </a:lnTo>
                  <a:lnTo>
                    <a:pt x="35928" y="28447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2581" y="4366018"/>
              <a:ext cx="122135" cy="18591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4320" y="4370463"/>
              <a:ext cx="69926" cy="177025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71423" y="0"/>
              <a:ext cx="1358900" cy="6854825"/>
            </a:xfrm>
            <a:custGeom>
              <a:avLst/>
              <a:gdLst/>
              <a:ahLst/>
              <a:cxnLst/>
              <a:rect l="l" t="t" r="r" b="b"/>
              <a:pathLst>
                <a:path w="1358900" h="6854825">
                  <a:moveTo>
                    <a:pt x="1358684" y="6854583"/>
                  </a:moveTo>
                  <a:lnTo>
                    <a:pt x="0" y="6854583"/>
                  </a:lnTo>
                  <a:lnTo>
                    <a:pt x="0" y="0"/>
                  </a:lnTo>
                  <a:lnTo>
                    <a:pt x="1358684" y="0"/>
                  </a:lnTo>
                  <a:lnTo>
                    <a:pt x="1358684" y="6854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053" y="0"/>
              <a:ext cx="862025" cy="8032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574" y="2021573"/>
              <a:ext cx="862012" cy="81315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2050" y="1035443"/>
              <a:ext cx="864057" cy="83205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308" y="3041738"/>
              <a:ext cx="862012" cy="80921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971" y="4023080"/>
              <a:ext cx="862012" cy="8072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894" y="5013718"/>
              <a:ext cx="861237" cy="81747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793" y="6038126"/>
              <a:ext cx="859002" cy="81647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2395" y="439305"/>
              <a:ext cx="12179935" cy="927100"/>
            </a:xfrm>
            <a:custGeom>
              <a:avLst/>
              <a:gdLst/>
              <a:ahLst/>
              <a:cxnLst/>
              <a:rect l="l" t="t" r="r" b="b"/>
              <a:pathLst>
                <a:path w="12179935" h="927100">
                  <a:moveTo>
                    <a:pt x="12179604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9604" y="927100"/>
                  </a:lnTo>
                  <a:lnTo>
                    <a:pt x="12179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2137" y="966381"/>
              <a:ext cx="228460" cy="23717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35496" y="966381"/>
              <a:ext cx="148501" cy="23717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403657" y="966380"/>
              <a:ext cx="131445" cy="237490"/>
            </a:xfrm>
            <a:custGeom>
              <a:avLst/>
              <a:gdLst/>
              <a:ahLst/>
              <a:cxnLst/>
              <a:rect l="l" t="t" r="r" b="b"/>
              <a:pathLst>
                <a:path w="131445" h="237490">
                  <a:moveTo>
                    <a:pt x="1310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075" y="44450"/>
                  </a:lnTo>
                  <a:lnTo>
                    <a:pt x="42075" y="237490"/>
                  </a:lnTo>
                  <a:lnTo>
                    <a:pt x="87871" y="237490"/>
                  </a:lnTo>
                  <a:lnTo>
                    <a:pt x="87871" y="44450"/>
                  </a:lnTo>
                  <a:lnTo>
                    <a:pt x="131076" y="44450"/>
                  </a:lnTo>
                  <a:lnTo>
                    <a:pt x="13107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53923" y="960412"/>
              <a:ext cx="246532" cy="24911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6843331" y="966368"/>
              <a:ext cx="614680" cy="243204"/>
            </a:xfrm>
            <a:custGeom>
              <a:avLst/>
              <a:gdLst/>
              <a:ahLst/>
              <a:cxnLst/>
              <a:rect l="l" t="t" r="r" b="b"/>
              <a:pathLst>
                <a:path w="614679" h="243205">
                  <a:moveTo>
                    <a:pt x="172275" y="237185"/>
                  </a:moveTo>
                  <a:lnTo>
                    <a:pt x="81394" y="105867"/>
                  </a:lnTo>
                  <a:lnTo>
                    <a:pt x="164223" y="12"/>
                  </a:lnTo>
                  <a:lnTo>
                    <a:pt x="110020" y="12"/>
                  </a:lnTo>
                  <a:lnTo>
                    <a:pt x="45631" y="81775"/>
                  </a:lnTo>
                  <a:lnTo>
                    <a:pt x="45631" y="12"/>
                  </a:lnTo>
                  <a:lnTo>
                    <a:pt x="0" y="12"/>
                  </a:lnTo>
                  <a:lnTo>
                    <a:pt x="0" y="237185"/>
                  </a:lnTo>
                  <a:lnTo>
                    <a:pt x="45631" y="237185"/>
                  </a:lnTo>
                  <a:lnTo>
                    <a:pt x="45631" y="131800"/>
                  </a:lnTo>
                  <a:lnTo>
                    <a:pt x="118745" y="237185"/>
                  </a:lnTo>
                  <a:lnTo>
                    <a:pt x="172275" y="237185"/>
                  </a:lnTo>
                  <a:close/>
                </a:path>
                <a:path w="614679" h="243205">
                  <a:moveTo>
                    <a:pt x="406184" y="237185"/>
                  </a:moveTo>
                  <a:lnTo>
                    <a:pt x="314960" y="12"/>
                  </a:lnTo>
                  <a:lnTo>
                    <a:pt x="269176" y="12"/>
                  </a:lnTo>
                  <a:lnTo>
                    <a:pt x="177647" y="237185"/>
                  </a:lnTo>
                  <a:lnTo>
                    <a:pt x="225526" y="237185"/>
                  </a:lnTo>
                  <a:lnTo>
                    <a:pt x="292315" y="62801"/>
                  </a:lnTo>
                  <a:lnTo>
                    <a:pt x="357974" y="237185"/>
                  </a:lnTo>
                  <a:lnTo>
                    <a:pt x="406184" y="237185"/>
                  </a:lnTo>
                  <a:close/>
                </a:path>
                <a:path w="614679" h="243205">
                  <a:moveTo>
                    <a:pt x="614654" y="0"/>
                  </a:moveTo>
                  <a:lnTo>
                    <a:pt x="568223" y="0"/>
                  </a:lnTo>
                  <a:lnTo>
                    <a:pt x="522478" y="132245"/>
                  </a:lnTo>
                  <a:lnTo>
                    <a:pt x="466585" y="0"/>
                  </a:lnTo>
                  <a:lnTo>
                    <a:pt x="415620" y="0"/>
                  </a:lnTo>
                  <a:lnTo>
                    <a:pt x="499872" y="182740"/>
                  </a:lnTo>
                  <a:lnTo>
                    <a:pt x="495236" y="188531"/>
                  </a:lnTo>
                  <a:lnTo>
                    <a:pt x="491261" y="192684"/>
                  </a:lnTo>
                  <a:lnTo>
                    <a:pt x="484581" y="197713"/>
                  </a:lnTo>
                  <a:lnTo>
                    <a:pt x="480326" y="198958"/>
                  </a:lnTo>
                  <a:lnTo>
                    <a:pt x="475170" y="198958"/>
                  </a:lnTo>
                  <a:lnTo>
                    <a:pt x="466483" y="197675"/>
                  </a:lnTo>
                  <a:lnTo>
                    <a:pt x="457758" y="193802"/>
                  </a:lnTo>
                  <a:lnTo>
                    <a:pt x="448970" y="187350"/>
                  </a:lnTo>
                  <a:lnTo>
                    <a:pt x="440131" y="178320"/>
                  </a:lnTo>
                  <a:lnTo>
                    <a:pt x="410464" y="208153"/>
                  </a:lnTo>
                  <a:lnTo>
                    <a:pt x="425653" y="223253"/>
                  </a:lnTo>
                  <a:lnTo>
                    <a:pt x="441528" y="234035"/>
                  </a:lnTo>
                  <a:lnTo>
                    <a:pt x="458076" y="240512"/>
                  </a:lnTo>
                  <a:lnTo>
                    <a:pt x="475335" y="242658"/>
                  </a:lnTo>
                  <a:lnTo>
                    <a:pt x="485990" y="241744"/>
                  </a:lnTo>
                  <a:lnTo>
                    <a:pt x="525475" y="218744"/>
                  </a:lnTo>
                  <a:lnTo>
                    <a:pt x="551522" y="169633"/>
                  </a:lnTo>
                  <a:lnTo>
                    <a:pt x="614654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6248" y="966381"/>
              <a:ext cx="225717" cy="2371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88415" y="966368"/>
              <a:ext cx="148335" cy="23717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21133" y="598081"/>
              <a:ext cx="140919" cy="23717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7135" y="591629"/>
              <a:ext cx="396697" cy="24958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601726" y="598081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81621" y="598081"/>
              <a:ext cx="373291" cy="23749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374508" y="598081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2275" y="598081"/>
              <a:ext cx="93675" cy="23717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14172" y="264083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3"/>
                  </a:lnTo>
                  <a:lnTo>
                    <a:pt x="26813" y="816220"/>
                  </a:lnTo>
                  <a:lnTo>
                    <a:pt x="41385" y="858976"/>
                  </a:lnTo>
                  <a:lnTo>
                    <a:pt x="58861" y="900299"/>
                  </a:lnTo>
                  <a:lnTo>
                    <a:pt x="79116" y="940067"/>
                  </a:lnTo>
                  <a:lnTo>
                    <a:pt x="102029" y="978156"/>
                  </a:lnTo>
                  <a:lnTo>
                    <a:pt x="127478" y="1014445"/>
                  </a:lnTo>
                  <a:lnTo>
                    <a:pt x="155339" y="1048810"/>
                  </a:lnTo>
                  <a:lnTo>
                    <a:pt x="185491" y="1081130"/>
                  </a:lnTo>
                  <a:lnTo>
                    <a:pt x="217811" y="1111282"/>
                  </a:lnTo>
                  <a:lnTo>
                    <a:pt x="252176" y="1139143"/>
                  </a:lnTo>
                  <a:lnTo>
                    <a:pt x="288465" y="1164592"/>
                  </a:lnTo>
                  <a:lnTo>
                    <a:pt x="326554" y="1187505"/>
                  </a:lnTo>
                  <a:lnTo>
                    <a:pt x="366321" y="1207760"/>
                  </a:lnTo>
                  <a:lnTo>
                    <a:pt x="407644" y="1225235"/>
                  </a:lnTo>
                  <a:lnTo>
                    <a:pt x="450401" y="1239808"/>
                  </a:lnTo>
                  <a:lnTo>
                    <a:pt x="494468" y="1251355"/>
                  </a:lnTo>
                  <a:lnTo>
                    <a:pt x="539724" y="1259755"/>
                  </a:lnTo>
                  <a:lnTo>
                    <a:pt x="586045" y="1264884"/>
                  </a:lnTo>
                  <a:lnTo>
                    <a:pt x="633310" y="1266621"/>
                  </a:lnTo>
                  <a:lnTo>
                    <a:pt x="680575" y="1264884"/>
                  </a:lnTo>
                  <a:lnTo>
                    <a:pt x="726897" y="1259755"/>
                  </a:lnTo>
                  <a:lnTo>
                    <a:pt x="772153" y="1251355"/>
                  </a:lnTo>
                  <a:lnTo>
                    <a:pt x="816220" y="1239808"/>
                  </a:lnTo>
                  <a:lnTo>
                    <a:pt x="858976" y="1225235"/>
                  </a:lnTo>
                  <a:lnTo>
                    <a:pt x="900299" y="1207760"/>
                  </a:lnTo>
                  <a:lnTo>
                    <a:pt x="940067" y="1187505"/>
                  </a:lnTo>
                  <a:lnTo>
                    <a:pt x="978156" y="1164592"/>
                  </a:lnTo>
                  <a:lnTo>
                    <a:pt x="1014445" y="1139143"/>
                  </a:lnTo>
                  <a:lnTo>
                    <a:pt x="1048810" y="1111282"/>
                  </a:lnTo>
                  <a:lnTo>
                    <a:pt x="1081130" y="1081130"/>
                  </a:lnTo>
                  <a:lnTo>
                    <a:pt x="1111282" y="1048810"/>
                  </a:lnTo>
                  <a:lnTo>
                    <a:pt x="1139143" y="1014445"/>
                  </a:lnTo>
                  <a:lnTo>
                    <a:pt x="1164592" y="978156"/>
                  </a:lnTo>
                  <a:lnTo>
                    <a:pt x="1187505" y="940067"/>
                  </a:lnTo>
                  <a:lnTo>
                    <a:pt x="1207760" y="900299"/>
                  </a:lnTo>
                  <a:lnTo>
                    <a:pt x="1225235" y="858976"/>
                  </a:lnTo>
                  <a:lnTo>
                    <a:pt x="1239808" y="816220"/>
                  </a:lnTo>
                  <a:lnTo>
                    <a:pt x="1251355" y="772153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888" y="190182"/>
              <a:ext cx="1650993" cy="149860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401" y="395109"/>
              <a:ext cx="1007998" cy="100798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245057" y="210693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5" y="106108"/>
                  </a:lnTo>
                  <a:lnTo>
                    <a:pt x="103822" y="112503"/>
                  </a:lnTo>
                  <a:lnTo>
                    <a:pt x="151882" y="122942"/>
                  </a:lnTo>
                  <a:lnTo>
                    <a:pt x="198377" y="137248"/>
                  </a:lnTo>
                  <a:lnTo>
                    <a:pt x="243129" y="155239"/>
                  </a:lnTo>
                  <a:lnTo>
                    <a:pt x="285958" y="176738"/>
                  </a:lnTo>
                  <a:lnTo>
                    <a:pt x="326686" y="201566"/>
                  </a:lnTo>
                  <a:lnTo>
                    <a:pt x="365135" y="229543"/>
                  </a:lnTo>
                  <a:lnTo>
                    <a:pt x="401127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710067" y="477659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85214" y="1055954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55979" y="1424190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487"/>
                  </a:lnTo>
                  <a:lnTo>
                    <a:pt x="45242" y="113899"/>
                  </a:lnTo>
                  <a:lnTo>
                    <a:pt x="92093" y="130091"/>
                  </a:lnTo>
                  <a:lnTo>
                    <a:pt x="140412" y="142927"/>
                  </a:lnTo>
                  <a:lnTo>
                    <a:pt x="190062" y="152267"/>
                  </a:lnTo>
                  <a:lnTo>
                    <a:pt x="240904" y="157973"/>
                  </a:lnTo>
                  <a:lnTo>
                    <a:pt x="292798" y="159905"/>
                  </a:lnTo>
                  <a:lnTo>
                    <a:pt x="342174" y="158156"/>
                  </a:lnTo>
                  <a:lnTo>
                    <a:pt x="390604" y="152987"/>
                  </a:lnTo>
                  <a:lnTo>
                    <a:pt x="437972" y="144518"/>
                  </a:lnTo>
                  <a:lnTo>
                    <a:pt x="484158" y="132868"/>
                  </a:lnTo>
                  <a:lnTo>
                    <a:pt x="529045" y="118158"/>
                  </a:lnTo>
                  <a:lnTo>
                    <a:pt x="572516" y="100507"/>
                  </a:lnTo>
                  <a:lnTo>
                    <a:pt x="529234" y="5930"/>
                  </a:lnTo>
                  <a:lnTo>
                    <a:pt x="484986" y="23507"/>
                  </a:lnTo>
                  <a:lnTo>
                    <a:pt x="439044" y="37463"/>
                  </a:lnTo>
                  <a:lnTo>
                    <a:pt x="391583" y="47634"/>
                  </a:lnTo>
                  <a:lnTo>
                    <a:pt x="342776" y="53858"/>
                  </a:lnTo>
                  <a:lnTo>
                    <a:pt x="292798" y="55968"/>
                  </a:lnTo>
                  <a:lnTo>
                    <a:pt x="239850" y="53597"/>
                  </a:lnTo>
                  <a:lnTo>
                    <a:pt x="188235" y="46615"/>
                  </a:lnTo>
                  <a:lnTo>
                    <a:pt x="138157" y="35222"/>
                  </a:lnTo>
                  <a:lnTo>
                    <a:pt x="89822" y="19617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87461" y="1054569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46"/>
                  </a:lnTo>
                  <a:lnTo>
                    <a:pt x="15184" y="75860"/>
                  </a:lnTo>
                  <a:lnTo>
                    <a:pt x="33656" y="121803"/>
                  </a:lnTo>
                  <a:lnTo>
                    <a:pt x="55276" y="166035"/>
                  </a:lnTo>
                  <a:lnTo>
                    <a:pt x="79906" y="208417"/>
                  </a:lnTo>
                  <a:lnTo>
                    <a:pt x="107404" y="248808"/>
                  </a:lnTo>
                  <a:lnTo>
                    <a:pt x="137633" y="287070"/>
                  </a:lnTo>
                  <a:lnTo>
                    <a:pt x="170451" y="323063"/>
                  </a:lnTo>
                  <a:lnTo>
                    <a:pt x="205721" y="356647"/>
                  </a:lnTo>
                  <a:lnTo>
                    <a:pt x="243301" y="387684"/>
                  </a:lnTo>
                  <a:lnTo>
                    <a:pt x="283054" y="416032"/>
                  </a:lnTo>
                  <a:lnTo>
                    <a:pt x="324838" y="441554"/>
                  </a:lnTo>
                  <a:lnTo>
                    <a:pt x="368515" y="464108"/>
                  </a:lnTo>
                  <a:lnTo>
                    <a:pt x="411949" y="369620"/>
                  </a:lnTo>
                  <a:lnTo>
                    <a:pt x="367774" y="346311"/>
                  </a:lnTo>
                  <a:lnTo>
                    <a:pt x="325941" y="319422"/>
                  </a:lnTo>
                  <a:lnTo>
                    <a:pt x="286653" y="289157"/>
                  </a:lnTo>
                  <a:lnTo>
                    <a:pt x="250114" y="255721"/>
                  </a:lnTo>
                  <a:lnTo>
                    <a:pt x="216528" y="219319"/>
                  </a:lnTo>
                  <a:lnTo>
                    <a:pt x="186098" y="180157"/>
                  </a:lnTo>
                  <a:lnTo>
                    <a:pt x="159028" y="138439"/>
                  </a:lnTo>
                  <a:lnTo>
                    <a:pt x="135521" y="94370"/>
                  </a:lnTo>
                  <a:lnTo>
                    <a:pt x="115781" y="48155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2075" y="500964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87985" y="210781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35667" y="5096725"/>
              <a:ext cx="122605" cy="17679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98531" y="5096713"/>
              <a:ext cx="128854" cy="176809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3958996" y="5092268"/>
              <a:ext cx="546735" cy="186055"/>
            </a:xfrm>
            <a:custGeom>
              <a:avLst/>
              <a:gdLst/>
              <a:ahLst/>
              <a:cxnLst/>
              <a:rect l="l" t="t" r="r" b="b"/>
              <a:pathLst>
                <a:path w="546735" h="186054">
                  <a:moveTo>
                    <a:pt x="171284" y="35521"/>
                  </a:moveTo>
                  <a:lnTo>
                    <a:pt x="136359" y="9245"/>
                  </a:lnTo>
                  <a:lnTo>
                    <a:pt x="94246" y="0"/>
                  </a:lnTo>
                  <a:lnTo>
                    <a:pt x="81584" y="787"/>
                  </a:lnTo>
                  <a:lnTo>
                    <a:pt x="35712" y="19265"/>
                  </a:lnTo>
                  <a:lnTo>
                    <a:pt x="6718" y="56210"/>
                  </a:lnTo>
                  <a:lnTo>
                    <a:pt x="0" y="92557"/>
                  </a:lnTo>
                  <a:lnTo>
                    <a:pt x="1638" y="112077"/>
                  </a:lnTo>
                  <a:lnTo>
                    <a:pt x="26276" y="159575"/>
                  </a:lnTo>
                  <a:lnTo>
                    <a:pt x="74079" y="184086"/>
                  </a:lnTo>
                  <a:lnTo>
                    <a:pt x="93764" y="185712"/>
                  </a:lnTo>
                  <a:lnTo>
                    <a:pt x="104622" y="185254"/>
                  </a:lnTo>
                  <a:lnTo>
                    <a:pt x="142379" y="173888"/>
                  </a:lnTo>
                  <a:lnTo>
                    <a:pt x="147739" y="127990"/>
                  </a:lnTo>
                  <a:lnTo>
                    <a:pt x="140627" y="134658"/>
                  </a:lnTo>
                  <a:lnTo>
                    <a:pt x="133807" y="140195"/>
                  </a:lnTo>
                  <a:lnTo>
                    <a:pt x="94310" y="153377"/>
                  </a:lnTo>
                  <a:lnTo>
                    <a:pt x="85915" y="152895"/>
                  </a:lnTo>
                  <a:lnTo>
                    <a:pt x="50622" y="136271"/>
                  </a:lnTo>
                  <a:lnTo>
                    <a:pt x="34137" y="101219"/>
                  </a:lnTo>
                  <a:lnTo>
                    <a:pt x="33667" y="92621"/>
                  </a:lnTo>
                  <a:lnTo>
                    <a:pt x="34747" y="80429"/>
                  </a:lnTo>
                  <a:lnTo>
                    <a:pt x="60185" y="42329"/>
                  </a:lnTo>
                  <a:lnTo>
                    <a:pt x="93713" y="32588"/>
                  </a:lnTo>
                  <a:lnTo>
                    <a:pt x="108331" y="34175"/>
                  </a:lnTo>
                  <a:lnTo>
                    <a:pt x="122224" y="38938"/>
                  </a:lnTo>
                  <a:lnTo>
                    <a:pt x="135356" y="46875"/>
                  </a:lnTo>
                  <a:lnTo>
                    <a:pt x="147739" y="57975"/>
                  </a:lnTo>
                  <a:lnTo>
                    <a:pt x="171284" y="35521"/>
                  </a:lnTo>
                  <a:close/>
                </a:path>
                <a:path w="546735" h="186054">
                  <a:moveTo>
                    <a:pt x="351129" y="181254"/>
                  </a:moveTo>
                  <a:lnTo>
                    <a:pt x="283133" y="4445"/>
                  </a:lnTo>
                  <a:lnTo>
                    <a:pt x="248996" y="4445"/>
                  </a:lnTo>
                  <a:lnTo>
                    <a:pt x="180759" y="181254"/>
                  </a:lnTo>
                  <a:lnTo>
                    <a:pt x="216458" y="181254"/>
                  </a:lnTo>
                  <a:lnTo>
                    <a:pt x="266242" y="51257"/>
                  </a:lnTo>
                  <a:lnTo>
                    <a:pt x="315188" y="181254"/>
                  </a:lnTo>
                  <a:lnTo>
                    <a:pt x="351129" y="181254"/>
                  </a:lnTo>
                  <a:close/>
                </a:path>
                <a:path w="546735" h="186054">
                  <a:moveTo>
                    <a:pt x="546544" y="93408"/>
                  </a:moveTo>
                  <a:lnTo>
                    <a:pt x="531342" y="41516"/>
                  </a:lnTo>
                  <a:lnTo>
                    <a:pt x="512864" y="21577"/>
                  </a:lnTo>
                  <a:lnTo>
                    <a:pt x="512864" y="93408"/>
                  </a:lnTo>
                  <a:lnTo>
                    <a:pt x="511835" y="105333"/>
                  </a:lnTo>
                  <a:lnTo>
                    <a:pt x="487172" y="143408"/>
                  </a:lnTo>
                  <a:lnTo>
                    <a:pt x="455256" y="153136"/>
                  </a:lnTo>
                  <a:lnTo>
                    <a:pt x="444969" y="152311"/>
                  </a:lnTo>
                  <a:lnTo>
                    <a:pt x="408495" y="130505"/>
                  </a:lnTo>
                  <a:lnTo>
                    <a:pt x="396659" y="93408"/>
                  </a:lnTo>
                  <a:lnTo>
                    <a:pt x="397700" y="80822"/>
                  </a:lnTo>
                  <a:lnTo>
                    <a:pt x="422224" y="42545"/>
                  </a:lnTo>
                  <a:lnTo>
                    <a:pt x="454660" y="32943"/>
                  </a:lnTo>
                  <a:lnTo>
                    <a:pt x="466344" y="34048"/>
                  </a:lnTo>
                  <a:lnTo>
                    <a:pt x="503351" y="59664"/>
                  </a:lnTo>
                  <a:lnTo>
                    <a:pt x="512864" y="93408"/>
                  </a:lnTo>
                  <a:lnTo>
                    <a:pt x="512864" y="21577"/>
                  </a:lnTo>
                  <a:lnTo>
                    <a:pt x="505371" y="15290"/>
                  </a:lnTo>
                  <a:lnTo>
                    <a:pt x="489902" y="6794"/>
                  </a:lnTo>
                  <a:lnTo>
                    <a:pt x="473113" y="1701"/>
                  </a:lnTo>
                  <a:lnTo>
                    <a:pt x="455015" y="0"/>
                  </a:lnTo>
                  <a:lnTo>
                    <a:pt x="442836" y="787"/>
                  </a:lnTo>
                  <a:lnTo>
                    <a:pt x="398614" y="19227"/>
                  </a:lnTo>
                  <a:lnTo>
                    <a:pt x="369658" y="57061"/>
                  </a:lnTo>
                  <a:lnTo>
                    <a:pt x="362762" y="92798"/>
                  </a:lnTo>
                  <a:lnTo>
                    <a:pt x="364401" y="111086"/>
                  </a:lnTo>
                  <a:lnTo>
                    <a:pt x="389102" y="158178"/>
                  </a:lnTo>
                  <a:lnTo>
                    <a:pt x="436194" y="183997"/>
                  </a:lnTo>
                  <a:lnTo>
                    <a:pt x="455256" y="185712"/>
                  </a:lnTo>
                  <a:lnTo>
                    <a:pt x="473544" y="184048"/>
                  </a:lnTo>
                  <a:lnTo>
                    <a:pt x="490423" y="179019"/>
                  </a:lnTo>
                  <a:lnTo>
                    <a:pt x="505866" y="170637"/>
                  </a:lnTo>
                  <a:lnTo>
                    <a:pt x="519912" y="158902"/>
                  </a:lnTo>
                  <a:lnTo>
                    <a:pt x="524662" y="153136"/>
                  </a:lnTo>
                  <a:lnTo>
                    <a:pt x="531558" y="144767"/>
                  </a:lnTo>
                  <a:lnTo>
                    <a:pt x="539877" y="129133"/>
                  </a:lnTo>
                  <a:lnTo>
                    <a:pt x="544868" y="112014"/>
                  </a:lnTo>
                  <a:lnTo>
                    <a:pt x="546544" y="93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06150" y="5096725"/>
              <a:ext cx="110693" cy="17680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48822" y="5096713"/>
              <a:ext cx="168275" cy="17680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4957597" y="5091899"/>
              <a:ext cx="624205" cy="208279"/>
            </a:xfrm>
            <a:custGeom>
              <a:avLst/>
              <a:gdLst/>
              <a:ahLst/>
              <a:cxnLst/>
              <a:rect l="l" t="t" r="r" b="b"/>
              <a:pathLst>
                <a:path w="624204" h="208279">
                  <a:moveTo>
                    <a:pt x="96520" y="4813"/>
                  </a:moveTo>
                  <a:lnTo>
                    <a:pt x="0" y="4813"/>
                  </a:lnTo>
                  <a:lnTo>
                    <a:pt x="0" y="37833"/>
                  </a:lnTo>
                  <a:lnTo>
                    <a:pt x="0" y="69583"/>
                  </a:lnTo>
                  <a:lnTo>
                    <a:pt x="0" y="102603"/>
                  </a:lnTo>
                  <a:lnTo>
                    <a:pt x="0" y="148323"/>
                  </a:lnTo>
                  <a:lnTo>
                    <a:pt x="0" y="181343"/>
                  </a:lnTo>
                  <a:lnTo>
                    <a:pt x="96520" y="181343"/>
                  </a:lnTo>
                  <a:lnTo>
                    <a:pt x="96520" y="148323"/>
                  </a:lnTo>
                  <a:lnTo>
                    <a:pt x="33413" y="148323"/>
                  </a:lnTo>
                  <a:lnTo>
                    <a:pt x="33413" y="102603"/>
                  </a:lnTo>
                  <a:lnTo>
                    <a:pt x="96520" y="102603"/>
                  </a:lnTo>
                  <a:lnTo>
                    <a:pt x="96520" y="69583"/>
                  </a:lnTo>
                  <a:lnTo>
                    <a:pt x="33413" y="69583"/>
                  </a:lnTo>
                  <a:lnTo>
                    <a:pt x="33413" y="37833"/>
                  </a:lnTo>
                  <a:lnTo>
                    <a:pt x="96520" y="37833"/>
                  </a:lnTo>
                  <a:lnTo>
                    <a:pt x="96520" y="4813"/>
                  </a:lnTo>
                  <a:close/>
                </a:path>
                <a:path w="624204" h="208279">
                  <a:moveTo>
                    <a:pt x="227291" y="131508"/>
                  </a:moveTo>
                  <a:lnTo>
                    <a:pt x="225348" y="116027"/>
                  </a:lnTo>
                  <a:lnTo>
                    <a:pt x="219532" y="102997"/>
                  </a:lnTo>
                  <a:lnTo>
                    <a:pt x="209842" y="92405"/>
                  </a:lnTo>
                  <a:lnTo>
                    <a:pt x="196278" y="84264"/>
                  </a:lnTo>
                  <a:lnTo>
                    <a:pt x="203098" y="79286"/>
                  </a:lnTo>
                  <a:lnTo>
                    <a:pt x="218033" y="52971"/>
                  </a:lnTo>
                  <a:lnTo>
                    <a:pt x="218033" y="46634"/>
                  </a:lnTo>
                  <a:lnTo>
                    <a:pt x="195478" y="7099"/>
                  </a:lnTo>
                  <a:lnTo>
                    <a:pt x="166878" y="0"/>
                  </a:lnTo>
                  <a:lnTo>
                    <a:pt x="160858" y="0"/>
                  </a:lnTo>
                  <a:lnTo>
                    <a:pt x="120408" y="20078"/>
                  </a:lnTo>
                  <a:lnTo>
                    <a:pt x="140233" y="42189"/>
                  </a:lnTo>
                  <a:lnTo>
                    <a:pt x="146164" y="37312"/>
                  </a:lnTo>
                  <a:lnTo>
                    <a:pt x="152019" y="33820"/>
                  </a:lnTo>
                  <a:lnTo>
                    <a:pt x="157810" y="31724"/>
                  </a:lnTo>
                  <a:lnTo>
                    <a:pt x="163525" y="31026"/>
                  </a:lnTo>
                  <a:lnTo>
                    <a:pt x="169875" y="31026"/>
                  </a:lnTo>
                  <a:lnTo>
                    <a:pt x="174967" y="32854"/>
                  </a:lnTo>
                  <a:lnTo>
                    <a:pt x="182689" y="40233"/>
                  </a:lnTo>
                  <a:lnTo>
                    <a:pt x="184619" y="45250"/>
                  </a:lnTo>
                  <a:lnTo>
                    <a:pt x="184619" y="58470"/>
                  </a:lnTo>
                  <a:lnTo>
                    <a:pt x="182308" y="63944"/>
                  </a:lnTo>
                  <a:lnTo>
                    <a:pt x="173101" y="72123"/>
                  </a:lnTo>
                  <a:lnTo>
                    <a:pt x="166357" y="74168"/>
                  </a:lnTo>
                  <a:lnTo>
                    <a:pt x="150253" y="74168"/>
                  </a:lnTo>
                  <a:lnTo>
                    <a:pt x="150253" y="104216"/>
                  </a:lnTo>
                  <a:lnTo>
                    <a:pt x="157454" y="104216"/>
                  </a:lnTo>
                  <a:lnTo>
                    <a:pt x="167728" y="104673"/>
                  </a:lnTo>
                  <a:lnTo>
                    <a:pt x="194233" y="122288"/>
                  </a:lnTo>
                  <a:lnTo>
                    <a:pt x="194233" y="137020"/>
                  </a:lnTo>
                  <a:lnTo>
                    <a:pt x="191782" y="143002"/>
                  </a:lnTo>
                  <a:lnTo>
                    <a:pt x="181991" y="151980"/>
                  </a:lnTo>
                  <a:lnTo>
                    <a:pt x="175552" y="154216"/>
                  </a:lnTo>
                  <a:lnTo>
                    <a:pt x="167601" y="154216"/>
                  </a:lnTo>
                  <a:lnTo>
                    <a:pt x="158902" y="153060"/>
                  </a:lnTo>
                  <a:lnTo>
                    <a:pt x="150787" y="149567"/>
                  </a:lnTo>
                  <a:lnTo>
                    <a:pt x="143243" y="143751"/>
                  </a:lnTo>
                  <a:lnTo>
                    <a:pt x="136271" y="135585"/>
                  </a:lnTo>
                  <a:lnTo>
                    <a:pt x="110553" y="154457"/>
                  </a:lnTo>
                  <a:lnTo>
                    <a:pt x="138836" y="180124"/>
                  </a:lnTo>
                  <a:lnTo>
                    <a:pt x="168198" y="186080"/>
                  </a:lnTo>
                  <a:lnTo>
                    <a:pt x="180594" y="185153"/>
                  </a:lnTo>
                  <a:lnTo>
                    <a:pt x="217970" y="163029"/>
                  </a:lnTo>
                  <a:lnTo>
                    <a:pt x="226250" y="143230"/>
                  </a:lnTo>
                  <a:lnTo>
                    <a:pt x="227291" y="131508"/>
                  </a:lnTo>
                  <a:close/>
                </a:path>
                <a:path w="624204" h="208279">
                  <a:moveTo>
                    <a:pt x="427418" y="150012"/>
                  </a:moveTo>
                  <a:lnTo>
                    <a:pt x="407733" y="150012"/>
                  </a:lnTo>
                  <a:lnTo>
                    <a:pt x="372757" y="60731"/>
                  </a:lnTo>
                  <a:lnTo>
                    <a:pt x="372757" y="150012"/>
                  </a:lnTo>
                  <a:lnTo>
                    <a:pt x="295414" y="150012"/>
                  </a:lnTo>
                  <a:lnTo>
                    <a:pt x="334149" y="51714"/>
                  </a:lnTo>
                  <a:lnTo>
                    <a:pt x="372757" y="150012"/>
                  </a:lnTo>
                  <a:lnTo>
                    <a:pt x="372757" y="60731"/>
                  </a:lnTo>
                  <a:lnTo>
                    <a:pt x="369227" y="51714"/>
                  </a:lnTo>
                  <a:lnTo>
                    <a:pt x="350862" y="4826"/>
                  </a:lnTo>
                  <a:lnTo>
                    <a:pt x="316852" y="4826"/>
                  </a:lnTo>
                  <a:lnTo>
                    <a:pt x="260197" y="150012"/>
                  </a:lnTo>
                  <a:lnTo>
                    <a:pt x="240639" y="150012"/>
                  </a:lnTo>
                  <a:lnTo>
                    <a:pt x="240639" y="208076"/>
                  </a:lnTo>
                  <a:lnTo>
                    <a:pt x="273202" y="208076"/>
                  </a:lnTo>
                  <a:lnTo>
                    <a:pt x="273202" y="181622"/>
                  </a:lnTo>
                  <a:lnTo>
                    <a:pt x="394843" y="181622"/>
                  </a:lnTo>
                  <a:lnTo>
                    <a:pt x="394843" y="208076"/>
                  </a:lnTo>
                  <a:lnTo>
                    <a:pt x="427418" y="208076"/>
                  </a:lnTo>
                  <a:lnTo>
                    <a:pt x="427418" y="181622"/>
                  </a:lnTo>
                  <a:lnTo>
                    <a:pt x="427418" y="150012"/>
                  </a:lnTo>
                  <a:close/>
                </a:path>
                <a:path w="624204" h="208279">
                  <a:moveTo>
                    <a:pt x="624179" y="93776"/>
                  </a:moveTo>
                  <a:lnTo>
                    <a:pt x="608977" y="41884"/>
                  </a:lnTo>
                  <a:lnTo>
                    <a:pt x="590499" y="21945"/>
                  </a:lnTo>
                  <a:lnTo>
                    <a:pt x="590499" y="93776"/>
                  </a:lnTo>
                  <a:lnTo>
                    <a:pt x="589470" y="105702"/>
                  </a:lnTo>
                  <a:lnTo>
                    <a:pt x="564807" y="143776"/>
                  </a:lnTo>
                  <a:lnTo>
                    <a:pt x="532892" y="153504"/>
                  </a:lnTo>
                  <a:lnTo>
                    <a:pt x="522605" y="152679"/>
                  </a:lnTo>
                  <a:lnTo>
                    <a:pt x="486130" y="130873"/>
                  </a:lnTo>
                  <a:lnTo>
                    <a:pt x="474294" y="93776"/>
                  </a:lnTo>
                  <a:lnTo>
                    <a:pt x="475335" y="81191"/>
                  </a:lnTo>
                  <a:lnTo>
                    <a:pt x="499859" y="42913"/>
                  </a:lnTo>
                  <a:lnTo>
                    <a:pt x="532295" y="33312"/>
                  </a:lnTo>
                  <a:lnTo>
                    <a:pt x="543979" y="34417"/>
                  </a:lnTo>
                  <a:lnTo>
                    <a:pt x="580986" y="60032"/>
                  </a:lnTo>
                  <a:lnTo>
                    <a:pt x="590499" y="93776"/>
                  </a:lnTo>
                  <a:lnTo>
                    <a:pt x="590499" y="21945"/>
                  </a:lnTo>
                  <a:lnTo>
                    <a:pt x="583006" y="15659"/>
                  </a:lnTo>
                  <a:lnTo>
                    <a:pt x="567537" y="7162"/>
                  </a:lnTo>
                  <a:lnTo>
                    <a:pt x="550748" y="2070"/>
                  </a:lnTo>
                  <a:lnTo>
                    <a:pt x="532650" y="368"/>
                  </a:lnTo>
                  <a:lnTo>
                    <a:pt x="520471" y="1155"/>
                  </a:lnTo>
                  <a:lnTo>
                    <a:pt x="476250" y="19596"/>
                  </a:lnTo>
                  <a:lnTo>
                    <a:pt x="447294" y="57429"/>
                  </a:lnTo>
                  <a:lnTo>
                    <a:pt x="440397" y="93167"/>
                  </a:lnTo>
                  <a:lnTo>
                    <a:pt x="442036" y="111455"/>
                  </a:lnTo>
                  <a:lnTo>
                    <a:pt x="466737" y="158546"/>
                  </a:lnTo>
                  <a:lnTo>
                    <a:pt x="513829" y="184365"/>
                  </a:lnTo>
                  <a:lnTo>
                    <a:pt x="532892" y="186080"/>
                  </a:lnTo>
                  <a:lnTo>
                    <a:pt x="551180" y="184416"/>
                  </a:lnTo>
                  <a:lnTo>
                    <a:pt x="568058" y="179387"/>
                  </a:lnTo>
                  <a:lnTo>
                    <a:pt x="583501" y="171005"/>
                  </a:lnTo>
                  <a:lnTo>
                    <a:pt x="597547" y="159270"/>
                  </a:lnTo>
                  <a:lnTo>
                    <a:pt x="602297" y="153504"/>
                  </a:lnTo>
                  <a:lnTo>
                    <a:pt x="609193" y="145135"/>
                  </a:lnTo>
                  <a:lnTo>
                    <a:pt x="617512" y="129501"/>
                  </a:lnTo>
                  <a:lnTo>
                    <a:pt x="622503" y="112382"/>
                  </a:lnTo>
                  <a:lnTo>
                    <a:pt x="624179" y="93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13514" y="5096725"/>
              <a:ext cx="110693" cy="17680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59669" y="5361825"/>
              <a:ext cx="110693" cy="17680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62552" y="5357367"/>
              <a:ext cx="171284" cy="18571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63415" y="5361813"/>
              <a:ext cx="278282" cy="17680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1979" y="5361825"/>
              <a:ext cx="110464" cy="176809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93107" y="5357367"/>
              <a:ext cx="171284" cy="18571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94084" y="5361813"/>
              <a:ext cx="128435" cy="176809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46370" y="5361813"/>
              <a:ext cx="128854" cy="17680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3403041" y="5361813"/>
              <a:ext cx="2009775" cy="441959"/>
            </a:xfrm>
            <a:custGeom>
              <a:avLst/>
              <a:gdLst/>
              <a:ahLst/>
              <a:cxnLst/>
              <a:rect l="l" t="t" r="r" b="b"/>
              <a:pathLst>
                <a:path w="2009775" h="441960">
                  <a:moveTo>
                    <a:pt x="127165" y="265112"/>
                  </a:moveTo>
                  <a:lnTo>
                    <a:pt x="93154" y="265112"/>
                  </a:lnTo>
                  <a:lnTo>
                    <a:pt x="93154" y="332422"/>
                  </a:lnTo>
                  <a:lnTo>
                    <a:pt x="34137" y="332422"/>
                  </a:lnTo>
                  <a:lnTo>
                    <a:pt x="34137" y="265112"/>
                  </a:lnTo>
                  <a:lnTo>
                    <a:pt x="0" y="265112"/>
                  </a:lnTo>
                  <a:lnTo>
                    <a:pt x="0" y="332422"/>
                  </a:lnTo>
                  <a:lnTo>
                    <a:pt x="0" y="364172"/>
                  </a:lnTo>
                  <a:lnTo>
                    <a:pt x="0" y="441642"/>
                  </a:lnTo>
                  <a:lnTo>
                    <a:pt x="34137" y="441642"/>
                  </a:lnTo>
                  <a:lnTo>
                    <a:pt x="34137" y="364172"/>
                  </a:lnTo>
                  <a:lnTo>
                    <a:pt x="93154" y="364172"/>
                  </a:lnTo>
                  <a:lnTo>
                    <a:pt x="93154" y="441642"/>
                  </a:lnTo>
                  <a:lnTo>
                    <a:pt x="127165" y="441642"/>
                  </a:lnTo>
                  <a:lnTo>
                    <a:pt x="127165" y="364172"/>
                  </a:lnTo>
                  <a:lnTo>
                    <a:pt x="127165" y="332422"/>
                  </a:lnTo>
                  <a:lnTo>
                    <a:pt x="127165" y="265112"/>
                  </a:lnTo>
                  <a:close/>
                </a:path>
                <a:path w="2009775" h="441960">
                  <a:moveTo>
                    <a:pt x="2009216" y="0"/>
                  </a:moveTo>
                  <a:lnTo>
                    <a:pt x="1912696" y="0"/>
                  </a:lnTo>
                  <a:lnTo>
                    <a:pt x="1912696" y="33020"/>
                  </a:lnTo>
                  <a:lnTo>
                    <a:pt x="1912696" y="64770"/>
                  </a:lnTo>
                  <a:lnTo>
                    <a:pt x="1912696" y="97790"/>
                  </a:lnTo>
                  <a:lnTo>
                    <a:pt x="1912696" y="143510"/>
                  </a:lnTo>
                  <a:lnTo>
                    <a:pt x="1912696" y="176530"/>
                  </a:lnTo>
                  <a:lnTo>
                    <a:pt x="2009216" y="176530"/>
                  </a:lnTo>
                  <a:lnTo>
                    <a:pt x="2009216" y="143510"/>
                  </a:lnTo>
                  <a:lnTo>
                    <a:pt x="1946109" y="143510"/>
                  </a:lnTo>
                  <a:lnTo>
                    <a:pt x="1946109" y="97790"/>
                  </a:lnTo>
                  <a:lnTo>
                    <a:pt x="2009216" y="97790"/>
                  </a:lnTo>
                  <a:lnTo>
                    <a:pt x="2009216" y="64770"/>
                  </a:lnTo>
                  <a:lnTo>
                    <a:pt x="1946109" y="64770"/>
                  </a:lnTo>
                  <a:lnTo>
                    <a:pt x="1946109" y="33020"/>
                  </a:lnTo>
                  <a:lnTo>
                    <a:pt x="2009216" y="33020"/>
                  </a:lnTo>
                  <a:lnTo>
                    <a:pt x="2009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56343" y="5622464"/>
              <a:ext cx="358851" cy="18571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44759" y="5626916"/>
              <a:ext cx="278282" cy="176809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4243578" y="5626925"/>
              <a:ext cx="422909" cy="176530"/>
            </a:xfrm>
            <a:custGeom>
              <a:avLst/>
              <a:gdLst/>
              <a:ahLst/>
              <a:cxnLst/>
              <a:rect l="l" t="t" r="r" b="b"/>
              <a:pathLst>
                <a:path w="42291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422910" h="176529">
                  <a:moveTo>
                    <a:pt x="254927" y="0"/>
                  </a:moveTo>
                  <a:lnTo>
                    <a:pt x="220916" y="0"/>
                  </a:lnTo>
                  <a:lnTo>
                    <a:pt x="220916" y="67310"/>
                  </a:lnTo>
                  <a:lnTo>
                    <a:pt x="161899" y="67310"/>
                  </a:lnTo>
                  <a:lnTo>
                    <a:pt x="161899" y="0"/>
                  </a:lnTo>
                  <a:lnTo>
                    <a:pt x="127762" y="0"/>
                  </a:lnTo>
                  <a:lnTo>
                    <a:pt x="127762" y="67310"/>
                  </a:lnTo>
                  <a:lnTo>
                    <a:pt x="127762" y="99060"/>
                  </a:lnTo>
                  <a:lnTo>
                    <a:pt x="127762" y="176530"/>
                  </a:lnTo>
                  <a:lnTo>
                    <a:pt x="161899" y="176530"/>
                  </a:lnTo>
                  <a:lnTo>
                    <a:pt x="161899" y="99060"/>
                  </a:lnTo>
                  <a:lnTo>
                    <a:pt x="220916" y="99060"/>
                  </a:lnTo>
                  <a:lnTo>
                    <a:pt x="220916" y="176530"/>
                  </a:lnTo>
                  <a:lnTo>
                    <a:pt x="254927" y="176530"/>
                  </a:lnTo>
                  <a:lnTo>
                    <a:pt x="254927" y="99060"/>
                  </a:lnTo>
                  <a:lnTo>
                    <a:pt x="254927" y="67310"/>
                  </a:lnTo>
                  <a:lnTo>
                    <a:pt x="254927" y="0"/>
                  </a:lnTo>
                  <a:close/>
                </a:path>
                <a:path w="422910" h="176529">
                  <a:moveTo>
                    <a:pt x="422363" y="0"/>
                  </a:moveTo>
                  <a:lnTo>
                    <a:pt x="388353" y="0"/>
                  </a:lnTo>
                  <a:lnTo>
                    <a:pt x="388353" y="67310"/>
                  </a:lnTo>
                  <a:lnTo>
                    <a:pt x="329336" y="67310"/>
                  </a:lnTo>
                  <a:lnTo>
                    <a:pt x="329336" y="0"/>
                  </a:lnTo>
                  <a:lnTo>
                    <a:pt x="295198" y="0"/>
                  </a:lnTo>
                  <a:lnTo>
                    <a:pt x="295198" y="67310"/>
                  </a:lnTo>
                  <a:lnTo>
                    <a:pt x="295198" y="99060"/>
                  </a:lnTo>
                  <a:lnTo>
                    <a:pt x="295198" y="176530"/>
                  </a:lnTo>
                  <a:lnTo>
                    <a:pt x="329336" y="176530"/>
                  </a:lnTo>
                  <a:lnTo>
                    <a:pt x="329336" y="99060"/>
                  </a:lnTo>
                  <a:lnTo>
                    <a:pt x="388353" y="99060"/>
                  </a:lnTo>
                  <a:lnTo>
                    <a:pt x="388353" y="176530"/>
                  </a:lnTo>
                  <a:lnTo>
                    <a:pt x="422363" y="176530"/>
                  </a:lnTo>
                  <a:lnTo>
                    <a:pt x="422363" y="99060"/>
                  </a:lnTo>
                  <a:lnTo>
                    <a:pt x="422363" y="67310"/>
                  </a:lnTo>
                  <a:lnTo>
                    <a:pt x="422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06213" y="5626912"/>
              <a:ext cx="168275" cy="176809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4914989" y="5626925"/>
              <a:ext cx="323850" cy="176530"/>
            </a:xfrm>
            <a:custGeom>
              <a:avLst/>
              <a:gdLst/>
              <a:ahLst/>
              <a:cxnLst/>
              <a:rect l="l" t="t" r="r" b="b"/>
              <a:pathLst>
                <a:path w="32385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323850" h="176529">
                  <a:moveTo>
                    <a:pt x="323811" y="0"/>
                  </a:moveTo>
                  <a:lnTo>
                    <a:pt x="196646" y="0"/>
                  </a:lnTo>
                  <a:lnTo>
                    <a:pt x="196646" y="31750"/>
                  </a:lnTo>
                  <a:lnTo>
                    <a:pt x="196646" y="176530"/>
                  </a:lnTo>
                  <a:lnTo>
                    <a:pt x="230784" y="176530"/>
                  </a:lnTo>
                  <a:lnTo>
                    <a:pt x="230784" y="31750"/>
                  </a:lnTo>
                  <a:lnTo>
                    <a:pt x="289801" y="31750"/>
                  </a:lnTo>
                  <a:lnTo>
                    <a:pt x="289801" y="176530"/>
                  </a:lnTo>
                  <a:lnTo>
                    <a:pt x="323811" y="176530"/>
                  </a:lnTo>
                  <a:lnTo>
                    <a:pt x="323811" y="31750"/>
                  </a:lnTo>
                  <a:lnTo>
                    <a:pt x="323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61978" y="5626912"/>
              <a:ext cx="152222" cy="18091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436882" y="5626925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04687" y="5626919"/>
              <a:ext cx="232689" cy="176809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60338" y="5626912"/>
              <a:ext cx="168274" cy="176809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8653195" y="5152770"/>
              <a:ext cx="509905" cy="186055"/>
            </a:xfrm>
            <a:custGeom>
              <a:avLst/>
              <a:gdLst/>
              <a:ahLst/>
              <a:cxnLst/>
              <a:rect l="l" t="t" r="r" b="b"/>
              <a:pathLst>
                <a:path w="509904" h="186054">
                  <a:moveTo>
                    <a:pt x="128435" y="181267"/>
                  </a:moveTo>
                  <a:lnTo>
                    <a:pt x="60680" y="83362"/>
                  </a:lnTo>
                  <a:lnTo>
                    <a:pt x="122428" y="4457"/>
                  </a:lnTo>
                  <a:lnTo>
                    <a:pt x="82016" y="4457"/>
                  </a:lnTo>
                  <a:lnTo>
                    <a:pt x="34010" y="65417"/>
                  </a:lnTo>
                  <a:lnTo>
                    <a:pt x="34010" y="4457"/>
                  </a:lnTo>
                  <a:lnTo>
                    <a:pt x="0" y="4457"/>
                  </a:lnTo>
                  <a:lnTo>
                    <a:pt x="0" y="181267"/>
                  </a:lnTo>
                  <a:lnTo>
                    <a:pt x="34010" y="181267"/>
                  </a:lnTo>
                  <a:lnTo>
                    <a:pt x="34010" y="102704"/>
                  </a:lnTo>
                  <a:lnTo>
                    <a:pt x="88519" y="181267"/>
                  </a:lnTo>
                  <a:lnTo>
                    <a:pt x="128435" y="181267"/>
                  </a:lnTo>
                  <a:close/>
                </a:path>
                <a:path w="509904" h="186054">
                  <a:moveTo>
                    <a:pt x="327406" y="93408"/>
                  </a:moveTo>
                  <a:lnTo>
                    <a:pt x="312204" y="41516"/>
                  </a:lnTo>
                  <a:lnTo>
                    <a:pt x="293725" y="21577"/>
                  </a:lnTo>
                  <a:lnTo>
                    <a:pt x="293725" y="93408"/>
                  </a:lnTo>
                  <a:lnTo>
                    <a:pt x="292696" y="105333"/>
                  </a:lnTo>
                  <a:lnTo>
                    <a:pt x="268033" y="143408"/>
                  </a:lnTo>
                  <a:lnTo>
                    <a:pt x="236118" y="153136"/>
                  </a:lnTo>
                  <a:lnTo>
                    <a:pt x="225831" y="152311"/>
                  </a:lnTo>
                  <a:lnTo>
                    <a:pt x="189357" y="130505"/>
                  </a:lnTo>
                  <a:lnTo>
                    <a:pt x="177520" y="93408"/>
                  </a:lnTo>
                  <a:lnTo>
                    <a:pt x="178562" y="80822"/>
                  </a:lnTo>
                  <a:lnTo>
                    <a:pt x="203085" y="42545"/>
                  </a:lnTo>
                  <a:lnTo>
                    <a:pt x="235521" y="32943"/>
                  </a:lnTo>
                  <a:lnTo>
                    <a:pt x="247205" y="34048"/>
                  </a:lnTo>
                  <a:lnTo>
                    <a:pt x="284213" y="59664"/>
                  </a:lnTo>
                  <a:lnTo>
                    <a:pt x="293725" y="93408"/>
                  </a:lnTo>
                  <a:lnTo>
                    <a:pt x="293725" y="21577"/>
                  </a:lnTo>
                  <a:lnTo>
                    <a:pt x="286232" y="15290"/>
                  </a:lnTo>
                  <a:lnTo>
                    <a:pt x="270764" y="6794"/>
                  </a:lnTo>
                  <a:lnTo>
                    <a:pt x="253974" y="1701"/>
                  </a:lnTo>
                  <a:lnTo>
                    <a:pt x="235877" y="0"/>
                  </a:lnTo>
                  <a:lnTo>
                    <a:pt x="223697" y="787"/>
                  </a:lnTo>
                  <a:lnTo>
                    <a:pt x="179476" y="19227"/>
                  </a:lnTo>
                  <a:lnTo>
                    <a:pt x="150520" y="57061"/>
                  </a:lnTo>
                  <a:lnTo>
                    <a:pt x="143624" y="92798"/>
                  </a:lnTo>
                  <a:lnTo>
                    <a:pt x="145262" y="111086"/>
                  </a:lnTo>
                  <a:lnTo>
                    <a:pt x="169964" y="158178"/>
                  </a:lnTo>
                  <a:lnTo>
                    <a:pt x="217055" y="183997"/>
                  </a:lnTo>
                  <a:lnTo>
                    <a:pt x="236118" y="185712"/>
                  </a:lnTo>
                  <a:lnTo>
                    <a:pt x="254406" y="184048"/>
                  </a:lnTo>
                  <a:lnTo>
                    <a:pt x="271284" y="179019"/>
                  </a:lnTo>
                  <a:lnTo>
                    <a:pt x="286727" y="170637"/>
                  </a:lnTo>
                  <a:lnTo>
                    <a:pt x="300774" y="158902"/>
                  </a:lnTo>
                  <a:lnTo>
                    <a:pt x="305523" y="153136"/>
                  </a:lnTo>
                  <a:lnTo>
                    <a:pt x="312420" y="144767"/>
                  </a:lnTo>
                  <a:lnTo>
                    <a:pt x="320738" y="129133"/>
                  </a:lnTo>
                  <a:lnTo>
                    <a:pt x="325729" y="112014"/>
                  </a:lnTo>
                  <a:lnTo>
                    <a:pt x="327406" y="93408"/>
                  </a:lnTo>
                  <a:close/>
                </a:path>
                <a:path w="509904" h="186054">
                  <a:moveTo>
                    <a:pt x="509549" y="181267"/>
                  </a:moveTo>
                  <a:lnTo>
                    <a:pt x="441553" y="4457"/>
                  </a:lnTo>
                  <a:lnTo>
                    <a:pt x="407416" y="4457"/>
                  </a:lnTo>
                  <a:lnTo>
                    <a:pt x="339178" y="181267"/>
                  </a:lnTo>
                  <a:lnTo>
                    <a:pt x="374878" y="181267"/>
                  </a:lnTo>
                  <a:lnTo>
                    <a:pt x="424662" y="51269"/>
                  </a:lnTo>
                  <a:lnTo>
                    <a:pt x="473608" y="181267"/>
                  </a:lnTo>
                  <a:lnTo>
                    <a:pt x="509549" y="181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183014" y="5157228"/>
              <a:ext cx="128854" cy="176809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40963" y="5157228"/>
              <a:ext cx="122605" cy="176796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9504071" y="5157228"/>
              <a:ext cx="96520" cy="176530"/>
            </a:xfrm>
            <a:custGeom>
              <a:avLst/>
              <a:gdLst/>
              <a:ahLst/>
              <a:cxnLst/>
              <a:rect l="l" t="t" r="r" b="b"/>
              <a:pathLst>
                <a:path w="9652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623183" y="5152771"/>
              <a:ext cx="281012" cy="18571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27285" y="5157228"/>
              <a:ext cx="110693" cy="176809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061295" y="5152771"/>
              <a:ext cx="183781" cy="185712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8625192" y="5422328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778506" y="5417870"/>
              <a:ext cx="358851" cy="185712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66923" y="5422328"/>
              <a:ext cx="278282" cy="176809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9465729" y="5422328"/>
              <a:ext cx="422909" cy="176530"/>
            </a:xfrm>
            <a:custGeom>
              <a:avLst/>
              <a:gdLst/>
              <a:ahLst/>
              <a:cxnLst/>
              <a:rect l="l" t="t" r="r" b="b"/>
              <a:pathLst>
                <a:path w="422909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422909" h="176529">
                  <a:moveTo>
                    <a:pt x="254939" y="0"/>
                  </a:moveTo>
                  <a:lnTo>
                    <a:pt x="220929" y="0"/>
                  </a:lnTo>
                  <a:lnTo>
                    <a:pt x="220929" y="67310"/>
                  </a:lnTo>
                  <a:lnTo>
                    <a:pt x="161912" y="67310"/>
                  </a:lnTo>
                  <a:lnTo>
                    <a:pt x="161912" y="0"/>
                  </a:lnTo>
                  <a:lnTo>
                    <a:pt x="127774" y="0"/>
                  </a:lnTo>
                  <a:lnTo>
                    <a:pt x="127774" y="67310"/>
                  </a:lnTo>
                  <a:lnTo>
                    <a:pt x="127774" y="99060"/>
                  </a:lnTo>
                  <a:lnTo>
                    <a:pt x="127774" y="176530"/>
                  </a:lnTo>
                  <a:lnTo>
                    <a:pt x="161912" y="176530"/>
                  </a:lnTo>
                  <a:lnTo>
                    <a:pt x="161912" y="99060"/>
                  </a:lnTo>
                  <a:lnTo>
                    <a:pt x="220929" y="99060"/>
                  </a:lnTo>
                  <a:lnTo>
                    <a:pt x="220929" y="176530"/>
                  </a:lnTo>
                  <a:lnTo>
                    <a:pt x="254939" y="176530"/>
                  </a:lnTo>
                  <a:lnTo>
                    <a:pt x="254939" y="99060"/>
                  </a:lnTo>
                  <a:lnTo>
                    <a:pt x="254939" y="67310"/>
                  </a:lnTo>
                  <a:lnTo>
                    <a:pt x="254939" y="0"/>
                  </a:lnTo>
                  <a:close/>
                </a:path>
                <a:path w="422909" h="176529">
                  <a:moveTo>
                    <a:pt x="422363" y="0"/>
                  </a:moveTo>
                  <a:lnTo>
                    <a:pt x="388353" y="0"/>
                  </a:lnTo>
                  <a:lnTo>
                    <a:pt x="388353" y="67310"/>
                  </a:lnTo>
                  <a:lnTo>
                    <a:pt x="329336" y="67310"/>
                  </a:lnTo>
                  <a:lnTo>
                    <a:pt x="329336" y="0"/>
                  </a:lnTo>
                  <a:lnTo>
                    <a:pt x="295198" y="0"/>
                  </a:lnTo>
                  <a:lnTo>
                    <a:pt x="295198" y="67310"/>
                  </a:lnTo>
                  <a:lnTo>
                    <a:pt x="295198" y="99060"/>
                  </a:lnTo>
                  <a:lnTo>
                    <a:pt x="295198" y="176530"/>
                  </a:lnTo>
                  <a:lnTo>
                    <a:pt x="329336" y="176530"/>
                  </a:lnTo>
                  <a:lnTo>
                    <a:pt x="329336" y="99060"/>
                  </a:lnTo>
                  <a:lnTo>
                    <a:pt x="388353" y="99060"/>
                  </a:lnTo>
                  <a:lnTo>
                    <a:pt x="388353" y="176530"/>
                  </a:lnTo>
                  <a:lnTo>
                    <a:pt x="422363" y="176530"/>
                  </a:lnTo>
                  <a:lnTo>
                    <a:pt x="422363" y="99060"/>
                  </a:lnTo>
                  <a:lnTo>
                    <a:pt x="422363" y="67310"/>
                  </a:lnTo>
                  <a:lnTo>
                    <a:pt x="422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28364" y="5422328"/>
              <a:ext cx="168275" cy="17680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121824" y="5422328"/>
              <a:ext cx="157340" cy="176809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8950083" y="5687440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100413" y="5687424"/>
              <a:ext cx="152222" cy="180911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9275331" y="5687440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443136" y="5682974"/>
              <a:ext cx="430771" cy="185712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79369" y="2142147"/>
              <a:ext cx="4013225" cy="1741144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905657" y="5687430"/>
              <a:ext cx="110693" cy="176809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2679382" y="2142147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579" y="1485379"/>
              <a:ext cx="1524000" cy="1524000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4275569" y="17576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8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8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444263" y="21098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58360" y="2109863"/>
              <a:ext cx="105168" cy="177025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4691938" y="22525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8"/>
                  </a:lnTo>
                  <a:lnTo>
                    <a:pt x="9207" y="35814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4"/>
                  </a:lnTo>
                  <a:lnTo>
                    <a:pt x="35928" y="28448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50523" y="2105418"/>
              <a:ext cx="122618" cy="181470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898072" y="2105418"/>
              <a:ext cx="111061" cy="185915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429182" y="2180259"/>
              <a:ext cx="4013225" cy="1741131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7429182" y="2180247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379" y="1523479"/>
              <a:ext cx="1524000" cy="1524000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9025369" y="17957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7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7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194063" y="21479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308160" y="2147963"/>
              <a:ext cx="105168" cy="177025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9441738" y="22906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8"/>
                  </a:lnTo>
                  <a:lnTo>
                    <a:pt x="9207" y="35814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4"/>
                  </a:lnTo>
                  <a:lnTo>
                    <a:pt x="35928" y="28448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502381" y="2143518"/>
              <a:ext cx="261848" cy="185915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235896" y="2872574"/>
              <a:ext cx="171284" cy="185712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3436518" y="2877032"/>
              <a:ext cx="459105" cy="203835"/>
            </a:xfrm>
            <a:custGeom>
              <a:avLst/>
              <a:gdLst/>
              <a:ahLst/>
              <a:cxnLst/>
              <a:rect l="l" t="t" r="r" b="b"/>
              <a:pathLst>
                <a:path w="459104" h="203835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  <a:path w="459104" h="203835">
                  <a:moveTo>
                    <a:pt x="264185" y="0"/>
                  </a:moveTo>
                  <a:lnTo>
                    <a:pt x="167665" y="0"/>
                  </a:lnTo>
                  <a:lnTo>
                    <a:pt x="167665" y="33020"/>
                  </a:lnTo>
                  <a:lnTo>
                    <a:pt x="167665" y="64770"/>
                  </a:lnTo>
                  <a:lnTo>
                    <a:pt x="167665" y="97790"/>
                  </a:lnTo>
                  <a:lnTo>
                    <a:pt x="167665" y="143510"/>
                  </a:lnTo>
                  <a:lnTo>
                    <a:pt x="167665" y="176530"/>
                  </a:lnTo>
                  <a:lnTo>
                    <a:pt x="264185" y="176530"/>
                  </a:lnTo>
                  <a:lnTo>
                    <a:pt x="264185" y="143510"/>
                  </a:lnTo>
                  <a:lnTo>
                    <a:pt x="201079" y="143510"/>
                  </a:lnTo>
                  <a:lnTo>
                    <a:pt x="201079" y="97790"/>
                  </a:lnTo>
                  <a:lnTo>
                    <a:pt x="264185" y="97790"/>
                  </a:lnTo>
                  <a:lnTo>
                    <a:pt x="264185" y="64770"/>
                  </a:lnTo>
                  <a:lnTo>
                    <a:pt x="201079" y="64770"/>
                  </a:lnTo>
                  <a:lnTo>
                    <a:pt x="201079" y="33020"/>
                  </a:lnTo>
                  <a:lnTo>
                    <a:pt x="264185" y="33020"/>
                  </a:lnTo>
                  <a:lnTo>
                    <a:pt x="264185" y="0"/>
                  </a:lnTo>
                  <a:close/>
                </a:path>
                <a:path w="459104" h="203835">
                  <a:moveTo>
                    <a:pt x="458787" y="146329"/>
                  </a:moveTo>
                  <a:lnTo>
                    <a:pt x="422846" y="146329"/>
                  </a:lnTo>
                  <a:lnTo>
                    <a:pt x="422846" y="279"/>
                  </a:lnTo>
                  <a:lnTo>
                    <a:pt x="388835" y="279"/>
                  </a:lnTo>
                  <a:lnTo>
                    <a:pt x="388835" y="146329"/>
                  </a:lnTo>
                  <a:lnTo>
                    <a:pt x="329577" y="146329"/>
                  </a:lnTo>
                  <a:lnTo>
                    <a:pt x="329577" y="279"/>
                  </a:lnTo>
                  <a:lnTo>
                    <a:pt x="295440" y="279"/>
                  </a:lnTo>
                  <a:lnTo>
                    <a:pt x="295440" y="146329"/>
                  </a:lnTo>
                  <a:lnTo>
                    <a:pt x="295440" y="176809"/>
                  </a:lnTo>
                  <a:lnTo>
                    <a:pt x="427291" y="176809"/>
                  </a:lnTo>
                  <a:lnTo>
                    <a:pt x="427291" y="203479"/>
                  </a:lnTo>
                  <a:lnTo>
                    <a:pt x="458787" y="203479"/>
                  </a:lnTo>
                  <a:lnTo>
                    <a:pt x="458787" y="176809"/>
                  </a:lnTo>
                  <a:lnTo>
                    <a:pt x="458787" y="146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16578" y="2877032"/>
              <a:ext cx="128854" cy="176809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071581" y="2877032"/>
              <a:ext cx="346722" cy="17680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0491" y="2872219"/>
              <a:ext cx="116738" cy="186080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38586" y="2877032"/>
              <a:ext cx="128854" cy="176809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39208" y="2877032"/>
              <a:ext cx="128854" cy="176809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37531" y="2872574"/>
              <a:ext cx="183781" cy="185712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908321" y="2877032"/>
              <a:ext cx="105054" cy="176796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53050" y="2877032"/>
              <a:ext cx="298869" cy="176809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5577814" y="2877032"/>
              <a:ext cx="294640" cy="176530"/>
            </a:xfrm>
            <a:custGeom>
              <a:avLst/>
              <a:gdLst/>
              <a:ahLst/>
              <a:cxnLst/>
              <a:rect l="l" t="t" r="r" b="b"/>
              <a:pathLst>
                <a:path w="294639" h="176530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  <a:path w="294639" h="176530">
                  <a:moveTo>
                    <a:pt x="294601" y="0"/>
                  </a:moveTo>
                  <a:lnTo>
                    <a:pt x="260591" y="0"/>
                  </a:lnTo>
                  <a:lnTo>
                    <a:pt x="260591" y="67310"/>
                  </a:lnTo>
                  <a:lnTo>
                    <a:pt x="201574" y="67310"/>
                  </a:lnTo>
                  <a:lnTo>
                    <a:pt x="201574" y="0"/>
                  </a:lnTo>
                  <a:lnTo>
                    <a:pt x="167436" y="0"/>
                  </a:lnTo>
                  <a:lnTo>
                    <a:pt x="167436" y="67310"/>
                  </a:lnTo>
                  <a:lnTo>
                    <a:pt x="167436" y="99060"/>
                  </a:lnTo>
                  <a:lnTo>
                    <a:pt x="167436" y="176530"/>
                  </a:lnTo>
                  <a:lnTo>
                    <a:pt x="201574" y="176530"/>
                  </a:lnTo>
                  <a:lnTo>
                    <a:pt x="201574" y="99060"/>
                  </a:lnTo>
                  <a:lnTo>
                    <a:pt x="260591" y="99060"/>
                  </a:lnTo>
                  <a:lnTo>
                    <a:pt x="260591" y="176530"/>
                  </a:lnTo>
                  <a:lnTo>
                    <a:pt x="294601" y="176530"/>
                  </a:lnTo>
                  <a:lnTo>
                    <a:pt x="294601" y="99060"/>
                  </a:lnTo>
                  <a:lnTo>
                    <a:pt x="294601" y="67310"/>
                  </a:lnTo>
                  <a:lnTo>
                    <a:pt x="294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12688" y="2877032"/>
              <a:ext cx="168275" cy="176809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3778529" y="2877032"/>
              <a:ext cx="2439670" cy="441959"/>
            </a:xfrm>
            <a:custGeom>
              <a:avLst/>
              <a:gdLst/>
              <a:ahLst/>
              <a:cxnLst/>
              <a:rect l="l" t="t" r="r" b="b"/>
              <a:pathLst>
                <a:path w="2439670" h="441960">
                  <a:moveTo>
                    <a:pt x="97713" y="265099"/>
                  </a:moveTo>
                  <a:lnTo>
                    <a:pt x="0" y="265099"/>
                  </a:lnTo>
                  <a:lnTo>
                    <a:pt x="0" y="298119"/>
                  </a:lnTo>
                  <a:lnTo>
                    <a:pt x="31369" y="298119"/>
                  </a:lnTo>
                  <a:lnTo>
                    <a:pt x="31369" y="441629"/>
                  </a:lnTo>
                  <a:lnTo>
                    <a:pt x="65506" y="441629"/>
                  </a:lnTo>
                  <a:lnTo>
                    <a:pt x="65506" y="298119"/>
                  </a:lnTo>
                  <a:lnTo>
                    <a:pt x="97713" y="298119"/>
                  </a:lnTo>
                  <a:lnTo>
                    <a:pt x="97713" y="265099"/>
                  </a:lnTo>
                  <a:close/>
                </a:path>
                <a:path w="2439670" h="441960">
                  <a:moveTo>
                    <a:pt x="2439466" y="0"/>
                  </a:moveTo>
                  <a:lnTo>
                    <a:pt x="2342946" y="0"/>
                  </a:lnTo>
                  <a:lnTo>
                    <a:pt x="2342946" y="33020"/>
                  </a:lnTo>
                  <a:lnTo>
                    <a:pt x="2342946" y="64770"/>
                  </a:lnTo>
                  <a:lnTo>
                    <a:pt x="2342946" y="97790"/>
                  </a:lnTo>
                  <a:lnTo>
                    <a:pt x="2342946" y="143510"/>
                  </a:lnTo>
                  <a:lnTo>
                    <a:pt x="2342946" y="176530"/>
                  </a:lnTo>
                  <a:lnTo>
                    <a:pt x="2439466" y="176530"/>
                  </a:lnTo>
                  <a:lnTo>
                    <a:pt x="2439466" y="143510"/>
                  </a:lnTo>
                  <a:lnTo>
                    <a:pt x="2376360" y="143510"/>
                  </a:lnTo>
                  <a:lnTo>
                    <a:pt x="2376360" y="97790"/>
                  </a:lnTo>
                  <a:lnTo>
                    <a:pt x="2439466" y="97790"/>
                  </a:lnTo>
                  <a:lnTo>
                    <a:pt x="2439466" y="64770"/>
                  </a:lnTo>
                  <a:lnTo>
                    <a:pt x="2376360" y="64770"/>
                  </a:lnTo>
                  <a:lnTo>
                    <a:pt x="2376360" y="33020"/>
                  </a:lnTo>
                  <a:lnTo>
                    <a:pt x="2439466" y="33020"/>
                  </a:lnTo>
                  <a:lnTo>
                    <a:pt x="2439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899204" y="3142132"/>
              <a:ext cx="294068" cy="176796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4219168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377944" y="3137674"/>
              <a:ext cx="171284" cy="185712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4578566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37328" y="3137674"/>
              <a:ext cx="183781" cy="185712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952733" y="3142132"/>
              <a:ext cx="218274" cy="176796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5193970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61406" y="3142132"/>
              <a:ext cx="168275" cy="176809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5570182" y="3142132"/>
              <a:ext cx="96520" cy="176530"/>
            </a:xfrm>
            <a:custGeom>
              <a:avLst/>
              <a:gdLst/>
              <a:ahLst/>
              <a:cxnLst/>
              <a:rect l="l" t="t" r="r" b="b"/>
              <a:pathLst>
                <a:path w="9652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38752" y="3402774"/>
              <a:ext cx="171284" cy="185712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339374" y="3407232"/>
              <a:ext cx="105054" cy="176796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4477473" y="3402774"/>
              <a:ext cx="590550" cy="208279"/>
            </a:xfrm>
            <a:custGeom>
              <a:avLst/>
              <a:gdLst/>
              <a:ahLst/>
              <a:cxnLst/>
              <a:rect l="l" t="t" r="r" b="b"/>
              <a:pathLst>
                <a:path w="590550" h="208279">
                  <a:moveTo>
                    <a:pt x="96520" y="4457"/>
                  </a:moveTo>
                  <a:lnTo>
                    <a:pt x="0" y="4457"/>
                  </a:lnTo>
                  <a:lnTo>
                    <a:pt x="0" y="37477"/>
                  </a:lnTo>
                  <a:lnTo>
                    <a:pt x="0" y="69227"/>
                  </a:lnTo>
                  <a:lnTo>
                    <a:pt x="0" y="102247"/>
                  </a:lnTo>
                  <a:lnTo>
                    <a:pt x="0" y="147967"/>
                  </a:lnTo>
                  <a:lnTo>
                    <a:pt x="0" y="180987"/>
                  </a:lnTo>
                  <a:lnTo>
                    <a:pt x="96520" y="180987"/>
                  </a:lnTo>
                  <a:lnTo>
                    <a:pt x="96520" y="147967"/>
                  </a:lnTo>
                  <a:lnTo>
                    <a:pt x="33413" y="147967"/>
                  </a:lnTo>
                  <a:lnTo>
                    <a:pt x="33413" y="102247"/>
                  </a:lnTo>
                  <a:lnTo>
                    <a:pt x="96520" y="102247"/>
                  </a:lnTo>
                  <a:lnTo>
                    <a:pt x="96520" y="69227"/>
                  </a:lnTo>
                  <a:lnTo>
                    <a:pt x="33413" y="69227"/>
                  </a:lnTo>
                  <a:lnTo>
                    <a:pt x="33413" y="37477"/>
                  </a:lnTo>
                  <a:lnTo>
                    <a:pt x="96520" y="37477"/>
                  </a:lnTo>
                  <a:lnTo>
                    <a:pt x="96520" y="4457"/>
                  </a:lnTo>
                  <a:close/>
                </a:path>
                <a:path w="590550" h="208279">
                  <a:moveTo>
                    <a:pt x="295922" y="149644"/>
                  </a:moveTo>
                  <a:lnTo>
                    <a:pt x="276237" y="149644"/>
                  </a:lnTo>
                  <a:lnTo>
                    <a:pt x="241261" y="60363"/>
                  </a:lnTo>
                  <a:lnTo>
                    <a:pt x="241261" y="149644"/>
                  </a:lnTo>
                  <a:lnTo>
                    <a:pt x="163918" y="149644"/>
                  </a:lnTo>
                  <a:lnTo>
                    <a:pt x="202653" y="51346"/>
                  </a:lnTo>
                  <a:lnTo>
                    <a:pt x="241261" y="149644"/>
                  </a:lnTo>
                  <a:lnTo>
                    <a:pt x="241261" y="60363"/>
                  </a:lnTo>
                  <a:lnTo>
                    <a:pt x="237731" y="51346"/>
                  </a:lnTo>
                  <a:lnTo>
                    <a:pt x="219367" y="4457"/>
                  </a:lnTo>
                  <a:lnTo>
                    <a:pt x="185356" y="4457"/>
                  </a:lnTo>
                  <a:lnTo>
                    <a:pt x="128701" y="149644"/>
                  </a:lnTo>
                  <a:lnTo>
                    <a:pt x="109143" y="149644"/>
                  </a:lnTo>
                  <a:lnTo>
                    <a:pt x="109143" y="207708"/>
                  </a:lnTo>
                  <a:lnTo>
                    <a:pt x="141706" y="207708"/>
                  </a:lnTo>
                  <a:lnTo>
                    <a:pt x="141706" y="181254"/>
                  </a:lnTo>
                  <a:lnTo>
                    <a:pt x="263347" y="181254"/>
                  </a:lnTo>
                  <a:lnTo>
                    <a:pt x="263347" y="207708"/>
                  </a:lnTo>
                  <a:lnTo>
                    <a:pt x="295922" y="207708"/>
                  </a:lnTo>
                  <a:lnTo>
                    <a:pt x="295922" y="181254"/>
                  </a:lnTo>
                  <a:lnTo>
                    <a:pt x="295922" y="149644"/>
                  </a:lnTo>
                  <a:close/>
                </a:path>
                <a:path w="590550" h="208279">
                  <a:moveTo>
                    <a:pt x="480187" y="35521"/>
                  </a:moveTo>
                  <a:lnTo>
                    <a:pt x="445262" y="9245"/>
                  </a:lnTo>
                  <a:lnTo>
                    <a:pt x="403148" y="0"/>
                  </a:lnTo>
                  <a:lnTo>
                    <a:pt x="390486" y="787"/>
                  </a:lnTo>
                  <a:lnTo>
                    <a:pt x="344614" y="19265"/>
                  </a:lnTo>
                  <a:lnTo>
                    <a:pt x="315620" y="56210"/>
                  </a:lnTo>
                  <a:lnTo>
                    <a:pt x="308902" y="92557"/>
                  </a:lnTo>
                  <a:lnTo>
                    <a:pt x="310540" y="112077"/>
                  </a:lnTo>
                  <a:lnTo>
                    <a:pt x="335178" y="159575"/>
                  </a:lnTo>
                  <a:lnTo>
                    <a:pt x="382981" y="184086"/>
                  </a:lnTo>
                  <a:lnTo>
                    <a:pt x="402666" y="185712"/>
                  </a:lnTo>
                  <a:lnTo>
                    <a:pt x="413524" y="185254"/>
                  </a:lnTo>
                  <a:lnTo>
                    <a:pt x="451281" y="173888"/>
                  </a:lnTo>
                  <a:lnTo>
                    <a:pt x="456641" y="127990"/>
                  </a:lnTo>
                  <a:lnTo>
                    <a:pt x="449529" y="134658"/>
                  </a:lnTo>
                  <a:lnTo>
                    <a:pt x="442709" y="140195"/>
                  </a:lnTo>
                  <a:lnTo>
                    <a:pt x="403212" y="153377"/>
                  </a:lnTo>
                  <a:lnTo>
                    <a:pt x="394817" y="152895"/>
                  </a:lnTo>
                  <a:lnTo>
                    <a:pt x="359524" y="136271"/>
                  </a:lnTo>
                  <a:lnTo>
                    <a:pt x="343039" y="101219"/>
                  </a:lnTo>
                  <a:lnTo>
                    <a:pt x="342569" y="92621"/>
                  </a:lnTo>
                  <a:lnTo>
                    <a:pt x="343649" y="80429"/>
                  </a:lnTo>
                  <a:lnTo>
                    <a:pt x="369087" y="42329"/>
                  </a:lnTo>
                  <a:lnTo>
                    <a:pt x="402615" y="32588"/>
                  </a:lnTo>
                  <a:lnTo>
                    <a:pt x="417233" y="34175"/>
                  </a:lnTo>
                  <a:lnTo>
                    <a:pt x="431126" y="38938"/>
                  </a:lnTo>
                  <a:lnTo>
                    <a:pt x="444258" y="46875"/>
                  </a:lnTo>
                  <a:lnTo>
                    <a:pt x="456641" y="57975"/>
                  </a:lnTo>
                  <a:lnTo>
                    <a:pt x="480187" y="35521"/>
                  </a:lnTo>
                  <a:close/>
                </a:path>
                <a:path w="590550" h="208279">
                  <a:moveTo>
                    <a:pt x="589927" y="4457"/>
                  </a:moveTo>
                  <a:lnTo>
                    <a:pt x="492213" y="4457"/>
                  </a:lnTo>
                  <a:lnTo>
                    <a:pt x="492213" y="37477"/>
                  </a:lnTo>
                  <a:lnTo>
                    <a:pt x="523582" y="37477"/>
                  </a:lnTo>
                  <a:lnTo>
                    <a:pt x="523582" y="180987"/>
                  </a:lnTo>
                  <a:lnTo>
                    <a:pt x="557720" y="180987"/>
                  </a:lnTo>
                  <a:lnTo>
                    <a:pt x="557720" y="37477"/>
                  </a:lnTo>
                  <a:lnTo>
                    <a:pt x="589927" y="37477"/>
                  </a:lnTo>
                  <a:lnTo>
                    <a:pt x="589927" y="4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090477" y="3407232"/>
              <a:ext cx="298869" cy="176809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686177" y="2988564"/>
              <a:ext cx="170319" cy="176796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82519" y="2984093"/>
              <a:ext cx="421157" cy="185712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335655" y="2988551"/>
              <a:ext cx="458216" cy="18091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816553" y="2988551"/>
              <a:ext cx="110578" cy="17680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956583" y="2988551"/>
              <a:ext cx="168287" cy="176809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8516518" y="3253651"/>
              <a:ext cx="294640" cy="176530"/>
            </a:xfrm>
            <a:custGeom>
              <a:avLst/>
              <a:gdLst/>
              <a:ahLst/>
              <a:cxnLst/>
              <a:rect l="l" t="t" r="r" b="b"/>
              <a:pathLst>
                <a:path w="294640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  <a:path w="294640" h="176529">
                  <a:moveTo>
                    <a:pt x="294589" y="0"/>
                  </a:moveTo>
                  <a:lnTo>
                    <a:pt x="167424" y="0"/>
                  </a:lnTo>
                  <a:lnTo>
                    <a:pt x="167424" y="31750"/>
                  </a:lnTo>
                  <a:lnTo>
                    <a:pt x="167424" y="176530"/>
                  </a:lnTo>
                  <a:lnTo>
                    <a:pt x="201561" y="176530"/>
                  </a:lnTo>
                  <a:lnTo>
                    <a:pt x="201561" y="31750"/>
                  </a:lnTo>
                  <a:lnTo>
                    <a:pt x="260578" y="31750"/>
                  </a:lnTo>
                  <a:lnTo>
                    <a:pt x="260578" y="176530"/>
                  </a:lnTo>
                  <a:lnTo>
                    <a:pt x="294589" y="176530"/>
                  </a:lnTo>
                  <a:lnTo>
                    <a:pt x="294589" y="31750"/>
                  </a:lnTo>
                  <a:lnTo>
                    <a:pt x="294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903195" y="3299688"/>
              <a:ext cx="107124" cy="130771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033840" y="3253651"/>
              <a:ext cx="460628" cy="180911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514751" y="3253651"/>
              <a:ext cx="378282" cy="180911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915728" y="3253663"/>
              <a:ext cx="409994" cy="176796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6692607" y="3055505"/>
              <a:ext cx="736600" cy="0"/>
            </a:xfrm>
            <a:custGeom>
              <a:avLst/>
              <a:gdLst/>
              <a:ahLst/>
              <a:cxnLst/>
              <a:rect l="l" t="t" r="r" b="b"/>
              <a:pathLst>
                <a:path w="736600" h="0">
                  <a:moveTo>
                    <a:pt x="0" y="0"/>
                  </a:moveTo>
                  <a:lnTo>
                    <a:pt x="736600" y="0"/>
                  </a:lnTo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692607" y="5278005"/>
              <a:ext cx="736600" cy="0"/>
            </a:xfrm>
            <a:custGeom>
              <a:avLst/>
              <a:gdLst/>
              <a:ahLst/>
              <a:cxnLst/>
              <a:rect l="l" t="t" r="r" b="b"/>
              <a:pathLst>
                <a:path w="736600" h="0">
                  <a:moveTo>
                    <a:pt x="0" y="0"/>
                  </a:moveTo>
                  <a:lnTo>
                    <a:pt x="736600" y="0"/>
                  </a:lnTo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87"/>
            <a:ext cx="12187555" cy="6857365"/>
          </a:xfrm>
          <a:custGeom>
            <a:avLst/>
            <a:gdLst/>
            <a:ahLst/>
            <a:cxnLst/>
            <a:rect l="l" t="t" r="r" b="b"/>
            <a:pathLst>
              <a:path w="12187555" h="6857365">
                <a:moveTo>
                  <a:pt x="0" y="6857212"/>
                </a:moveTo>
                <a:lnTo>
                  <a:pt x="0" y="0"/>
                </a:lnTo>
                <a:lnTo>
                  <a:pt x="12187212" y="0"/>
                </a:lnTo>
                <a:lnTo>
                  <a:pt x="12187212" y="6857212"/>
                </a:lnTo>
                <a:lnTo>
                  <a:pt x="0" y="6857212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6940" y="2578"/>
              <a:ext cx="1358900" cy="6855459"/>
            </a:xfrm>
            <a:custGeom>
              <a:avLst/>
              <a:gdLst/>
              <a:ahLst/>
              <a:cxnLst/>
              <a:rect l="l" t="t" r="r" b="b"/>
              <a:pathLst>
                <a:path w="1358900" h="6855459">
                  <a:moveTo>
                    <a:pt x="1358684" y="0"/>
                  </a:moveTo>
                  <a:lnTo>
                    <a:pt x="0" y="0"/>
                  </a:lnTo>
                  <a:lnTo>
                    <a:pt x="0" y="6855421"/>
                  </a:lnTo>
                  <a:lnTo>
                    <a:pt x="1358684" y="6855421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83" y="0"/>
              <a:ext cx="861999" cy="8092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" y="2027554"/>
              <a:ext cx="862012" cy="8131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567" y="1041412"/>
              <a:ext cx="864057" cy="83205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812" y="3047707"/>
              <a:ext cx="862012" cy="8092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488" y="4029049"/>
              <a:ext cx="861999" cy="8072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411" y="5019687"/>
              <a:ext cx="861237" cy="81748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323" y="6044095"/>
              <a:ext cx="859015" cy="81390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920" y="445274"/>
              <a:ext cx="12184380" cy="927100"/>
            </a:xfrm>
            <a:custGeom>
              <a:avLst/>
              <a:gdLst/>
              <a:ahLst/>
              <a:cxnLst/>
              <a:rect l="l" t="t" r="r" b="b"/>
              <a:pathLst>
                <a:path w="12184380" h="927100">
                  <a:moveTo>
                    <a:pt x="12184087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4087" y="927100"/>
                  </a:lnTo>
                  <a:lnTo>
                    <a:pt x="12184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88581" y="965999"/>
              <a:ext cx="614680" cy="243204"/>
            </a:xfrm>
            <a:custGeom>
              <a:avLst/>
              <a:gdLst/>
              <a:ahLst/>
              <a:cxnLst/>
              <a:rect l="l" t="t" r="r" b="b"/>
              <a:pathLst>
                <a:path w="614679" h="243205">
                  <a:moveTo>
                    <a:pt x="172275" y="237172"/>
                  </a:moveTo>
                  <a:lnTo>
                    <a:pt x="81394" y="105854"/>
                  </a:lnTo>
                  <a:lnTo>
                    <a:pt x="164223" y="0"/>
                  </a:lnTo>
                  <a:lnTo>
                    <a:pt x="110020" y="0"/>
                  </a:lnTo>
                  <a:lnTo>
                    <a:pt x="45631" y="81762"/>
                  </a:lnTo>
                  <a:lnTo>
                    <a:pt x="45631" y="0"/>
                  </a:lnTo>
                  <a:lnTo>
                    <a:pt x="0" y="0"/>
                  </a:lnTo>
                  <a:lnTo>
                    <a:pt x="0" y="237172"/>
                  </a:lnTo>
                  <a:lnTo>
                    <a:pt x="45631" y="237172"/>
                  </a:lnTo>
                  <a:lnTo>
                    <a:pt x="45631" y="131787"/>
                  </a:lnTo>
                  <a:lnTo>
                    <a:pt x="118745" y="237172"/>
                  </a:lnTo>
                  <a:lnTo>
                    <a:pt x="172275" y="237172"/>
                  </a:lnTo>
                  <a:close/>
                </a:path>
                <a:path w="614679" h="243205">
                  <a:moveTo>
                    <a:pt x="406171" y="237172"/>
                  </a:moveTo>
                  <a:lnTo>
                    <a:pt x="314947" y="0"/>
                  </a:lnTo>
                  <a:lnTo>
                    <a:pt x="269163" y="0"/>
                  </a:lnTo>
                  <a:lnTo>
                    <a:pt x="177634" y="237172"/>
                  </a:lnTo>
                  <a:lnTo>
                    <a:pt x="225513" y="237172"/>
                  </a:lnTo>
                  <a:lnTo>
                    <a:pt x="292303" y="62788"/>
                  </a:lnTo>
                  <a:lnTo>
                    <a:pt x="357962" y="237172"/>
                  </a:lnTo>
                  <a:lnTo>
                    <a:pt x="406171" y="237172"/>
                  </a:lnTo>
                  <a:close/>
                </a:path>
                <a:path w="614679" h="243205">
                  <a:moveTo>
                    <a:pt x="614641" y="0"/>
                  </a:moveTo>
                  <a:lnTo>
                    <a:pt x="568210" y="0"/>
                  </a:lnTo>
                  <a:lnTo>
                    <a:pt x="522465" y="132245"/>
                  </a:lnTo>
                  <a:lnTo>
                    <a:pt x="466572" y="0"/>
                  </a:lnTo>
                  <a:lnTo>
                    <a:pt x="415607" y="0"/>
                  </a:lnTo>
                  <a:lnTo>
                    <a:pt x="499859" y="182740"/>
                  </a:lnTo>
                  <a:lnTo>
                    <a:pt x="495223" y="188531"/>
                  </a:lnTo>
                  <a:lnTo>
                    <a:pt x="491248" y="192684"/>
                  </a:lnTo>
                  <a:lnTo>
                    <a:pt x="484568" y="197713"/>
                  </a:lnTo>
                  <a:lnTo>
                    <a:pt x="480314" y="198958"/>
                  </a:lnTo>
                  <a:lnTo>
                    <a:pt x="475157" y="198958"/>
                  </a:lnTo>
                  <a:lnTo>
                    <a:pt x="466471" y="197675"/>
                  </a:lnTo>
                  <a:lnTo>
                    <a:pt x="457746" y="193802"/>
                  </a:lnTo>
                  <a:lnTo>
                    <a:pt x="448957" y="187350"/>
                  </a:lnTo>
                  <a:lnTo>
                    <a:pt x="440118" y="178320"/>
                  </a:lnTo>
                  <a:lnTo>
                    <a:pt x="410451" y="208153"/>
                  </a:lnTo>
                  <a:lnTo>
                    <a:pt x="425640" y="223253"/>
                  </a:lnTo>
                  <a:lnTo>
                    <a:pt x="441515" y="234035"/>
                  </a:lnTo>
                  <a:lnTo>
                    <a:pt x="458063" y="240512"/>
                  </a:lnTo>
                  <a:lnTo>
                    <a:pt x="475322" y="242658"/>
                  </a:lnTo>
                  <a:lnTo>
                    <a:pt x="485978" y="241744"/>
                  </a:lnTo>
                  <a:lnTo>
                    <a:pt x="525462" y="218744"/>
                  </a:lnTo>
                  <a:lnTo>
                    <a:pt x="551510" y="169633"/>
                  </a:lnTo>
                  <a:lnTo>
                    <a:pt x="61464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3652" y="966000"/>
              <a:ext cx="148335" cy="23717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821498" y="96599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6084" y="966000"/>
              <a:ext cx="225717" cy="2371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326146" y="96599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27249" y="960031"/>
              <a:ext cx="246532" cy="24911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0734" y="966012"/>
              <a:ext cx="233464" cy="2371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6174" y="966000"/>
              <a:ext cx="140919" cy="23717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283217" y="966000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4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98253" y="966000"/>
              <a:ext cx="172834" cy="2371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25101" y="966000"/>
              <a:ext cx="140919" cy="2371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98417" y="960031"/>
              <a:ext cx="246532" cy="2491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87507" y="966000"/>
              <a:ext cx="148501" cy="2371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59961" y="966012"/>
              <a:ext cx="228460" cy="23717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723156" y="96599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47755" y="966000"/>
              <a:ext cx="172834" cy="23717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60976" y="966012"/>
              <a:ext cx="153415" cy="23715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80256" y="686955"/>
              <a:ext cx="280682" cy="17731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0423" y="686968"/>
              <a:ext cx="126301" cy="17330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249229" y="686968"/>
              <a:ext cx="95885" cy="172720"/>
            </a:xfrm>
            <a:custGeom>
              <a:avLst/>
              <a:gdLst/>
              <a:ahLst/>
              <a:cxnLst/>
              <a:rect l="l" t="t" r="r" b="b"/>
              <a:pathLst>
                <a:path w="95885" h="172719">
                  <a:moveTo>
                    <a:pt x="95783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746" y="33020"/>
                  </a:lnTo>
                  <a:lnTo>
                    <a:pt x="30746" y="172720"/>
                  </a:lnTo>
                  <a:lnTo>
                    <a:pt x="64211" y="172720"/>
                  </a:lnTo>
                  <a:lnTo>
                    <a:pt x="64211" y="33020"/>
                  </a:lnTo>
                  <a:lnTo>
                    <a:pt x="95783" y="33020"/>
                  </a:lnTo>
                  <a:lnTo>
                    <a:pt x="9578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7517" y="686968"/>
              <a:ext cx="164947" cy="17330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2050" y="686968"/>
              <a:ext cx="292976" cy="173316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890414" y="682599"/>
              <a:ext cx="657225" cy="182245"/>
            </a:xfrm>
            <a:custGeom>
              <a:avLst/>
              <a:gdLst/>
              <a:ahLst/>
              <a:cxnLst/>
              <a:rect l="l" t="t" r="r" b="b"/>
              <a:pathLst>
                <a:path w="657225" h="182244">
                  <a:moveTo>
                    <a:pt x="234111" y="91554"/>
                  </a:moveTo>
                  <a:lnTo>
                    <a:pt x="232422" y="72809"/>
                  </a:lnTo>
                  <a:lnTo>
                    <a:pt x="227355" y="55664"/>
                  </a:lnTo>
                  <a:lnTo>
                    <a:pt x="218922" y="40132"/>
                  </a:lnTo>
                  <a:lnTo>
                    <a:pt x="212267" y="32283"/>
                  </a:lnTo>
                  <a:lnTo>
                    <a:pt x="207124" y="26212"/>
                  </a:lnTo>
                  <a:lnTo>
                    <a:pt x="201117" y="21310"/>
                  </a:lnTo>
                  <a:lnTo>
                    <a:pt x="201117" y="91300"/>
                  </a:lnTo>
                  <a:lnTo>
                    <a:pt x="200088" y="103149"/>
                  </a:lnTo>
                  <a:lnTo>
                    <a:pt x="175996" y="140500"/>
                  </a:lnTo>
                  <a:lnTo>
                    <a:pt x="144741" y="150101"/>
                  </a:lnTo>
                  <a:lnTo>
                    <a:pt x="133604" y="149098"/>
                  </a:lnTo>
                  <a:lnTo>
                    <a:pt x="96977" y="125260"/>
                  </a:lnTo>
                  <a:lnTo>
                    <a:pt x="88176" y="101790"/>
                  </a:lnTo>
                  <a:lnTo>
                    <a:pt x="87299" y="91554"/>
                  </a:lnTo>
                  <a:lnTo>
                    <a:pt x="88341" y="78930"/>
                  </a:lnTo>
                  <a:lnTo>
                    <a:pt x="90855" y="69875"/>
                  </a:lnTo>
                  <a:lnTo>
                    <a:pt x="91490" y="67576"/>
                  </a:lnTo>
                  <a:lnTo>
                    <a:pt x="122516" y="36385"/>
                  </a:lnTo>
                  <a:lnTo>
                    <a:pt x="144157" y="32283"/>
                  </a:lnTo>
                  <a:lnTo>
                    <a:pt x="155943" y="33388"/>
                  </a:lnTo>
                  <a:lnTo>
                    <a:pt x="192024" y="59169"/>
                  </a:lnTo>
                  <a:lnTo>
                    <a:pt x="201117" y="91300"/>
                  </a:lnTo>
                  <a:lnTo>
                    <a:pt x="201117" y="21310"/>
                  </a:lnTo>
                  <a:lnTo>
                    <a:pt x="193078" y="14744"/>
                  </a:lnTo>
                  <a:lnTo>
                    <a:pt x="177927" y="6553"/>
                  </a:lnTo>
                  <a:lnTo>
                    <a:pt x="161671" y="1638"/>
                  </a:lnTo>
                  <a:lnTo>
                    <a:pt x="144322" y="0"/>
                  </a:lnTo>
                  <a:lnTo>
                    <a:pt x="131292" y="952"/>
                  </a:lnTo>
                  <a:lnTo>
                    <a:pt x="94310" y="15163"/>
                  </a:lnTo>
                  <a:lnTo>
                    <a:pt x="63411" y="51625"/>
                  </a:lnTo>
                  <a:lnTo>
                    <a:pt x="55130" y="69875"/>
                  </a:lnTo>
                  <a:lnTo>
                    <a:pt x="32753" y="69875"/>
                  </a:lnTo>
                  <a:lnTo>
                    <a:pt x="32753" y="4356"/>
                  </a:lnTo>
                  <a:lnTo>
                    <a:pt x="0" y="4356"/>
                  </a:lnTo>
                  <a:lnTo>
                    <a:pt x="0" y="177673"/>
                  </a:lnTo>
                  <a:lnTo>
                    <a:pt x="32753" y="177673"/>
                  </a:lnTo>
                  <a:lnTo>
                    <a:pt x="32753" y="101790"/>
                  </a:lnTo>
                  <a:lnTo>
                    <a:pt x="55130" y="101790"/>
                  </a:lnTo>
                  <a:lnTo>
                    <a:pt x="72859" y="148488"/>
                  </a:lnTo>
                  <a:lnTo>
                    <a:pt x="113144" y="176606"/>
                  </a:lnTo>
                  <a:lnTo>
                    <a:pt x="144678" y="182041"/>
                  </a:lnTo>
                  <a:lnTo>
                    <a:pt x="162547" y="180403"/>
                  </a:lnTo>
                  <a:lnTo>
                    <a:pt x="179044" y="175475"/>
                  </a:lnTo>
                  <a:lnTo>
                    <a:pt x="194183" y="167259"/>
                  </a:lnTo>
                  <a:lnTo>
                    <a:pt x="207949" y="155752"/>
                  </a:lnTo>
                  <a:lnTo>
                    <a:pt x="212610" y="150101"/>
                  </a:lnTo>
                  <a:lnTo>
                    <a:pt x="219392" y="141897"/>
                  </a:lnTo>
                  <a:lnTo>
                    <a:pt x="227558" y="126568"/>
                  </a:lnTo>
                  <a:lnTo>
                    <a:pt x="232473" y="109791"/>
                  </a:lnTo>
                  <a:lnTo>
                    <a:pt x="234111" y="91554"/>
                  </a:lnTo>
                  <a:close/>
                </a:path>
                <a:path w="657225" h="182244">
                  <a:moveTo>
                    <a:pt x="344030" y="4368"/>
                  </a:moveTo>
                  <a:lnTo>
                    <a:pt x="248246" y="4368"/>
                  </a:lnTo>
                  <a:lnTo>
                    <a:pt x="248246" y="37388"/>
                  </a:lnTo>
                  <a:lnTo>
                    <a:pt x="278993" y="37388"/>
                  </a:lnTo>
                  <a:lnTo>
                    <a:pt x="278993" y="177088"/>
                  </a:lnTo>
                  <a:lnTo>
                    <a:pt x="312458" y="177088"/>
                  </a:lnTo>
                  <a:lnTo>
                    <a:pt x="312458" y="37388"/>
                  </a:lnTo>
                  <a:lnTo>
                    <a:pt x="344030" y="37388"/>
                  </a:lnTo>
                  <a:lnTo>
                    <a:pt x="344030" y="4368"/>
                  </a:lnTo>
                  <a:close/>
                </a:path>
                <a:path w="657225" h="182244">
                  <a:moveTo>
                    <a:pt x="525957" y="34810"/>
                  </a:moveTo>
                  <a:lnTo>
                    <a:pt x="491731" y="9055"/>
                  </a:lnTo>
                  <a:lnTo>
                    <a:pt x="450430" y="0"/>
                  </a:lnTo>
                  <a:lnTo>
                    <a:pt x="438023" y="774"/>
                  </a:lnTo>
                  <a:lnTo>
                    <a:pt x="393065" y="18884"/>
                  </a:lnTo>
                  <a:lnTo>
                    <a:pt x="364642" y="55092"/>
                  </a:lnTo>
                  <a:lnTo>
                    <a:pt x="358063" y="90716"/>
                  </a:lnTo>
                  <a:lnTo>
                    <a:pt x="359664" y="109855"/>
                  </a:lnTo>
                  <a:lnTo>
                    <a:pt x="383806" y="156400"/>
                  </a:lnTo>
                  <a:lnTo>
                    <a:pt x="430669" y="180441"/>
                  </a:lnTo>
                  <a:lnTo>
                    <a:pt x="449961" y="182041"/>
                  </a:lnTo>
                  <a:lnTo>
                    <a:pt x="460616" y="181597"/>
                  </a:lnTo>
                  <a:lnTo>
                    <a:pt x="497624" y="170446"/>
                  </a:lnTo>
                  <a:lnTo>
                    <a:pt x="502881" y="125463"/>
                  </a:lnTo>
                  <a:lnTo>
                    <a:pt x="495909" y="131991"/>
                  </a:lnTo>
                  <a:lnTo>
                    <a:pt x="489229" y="137414"/>
                  </a:lnTo>
                  <a:lnTo>
                    <a:pt x="450507" y="150342"/>
                  </a:lnTo>
                  <a:lnTo>
                    <a:pt x="442277" y="149872"/>
                  </a:lnTo>
                  <a:lnTo>
                    <a:pt x="407670" y="133565"/>
                  </a:lnTo>
                  <a:lnTo>
                    <a:pt x="391045" y="90779"/>
                  </a:lnTo>
                  <a:lnTo>
                    <a:pt x="392099" y="78841"/>
                  </a:lnTo>
                  <a:lnTo>
                    <a:pt x="417055" y="41490"/>
                  </a:lnTo>
                  <a:lnTo>
                    <a:pt x="449910" y="31915"/>
                  </a:lnTo>
                  <a:lnTo>
                    <a:pt x="464248" y="33477"/>
                  </a:lnTo>
                  <a:lnTo>
                    <a:pt x="477862" y="38150"/>
                  </a:lnTo>
                  <a:lnTo>
                    <a:pt x="490740" y="45923"/>
                  </a:lnTo>
                  <a:lnTo>
                    <a:pt x="502881" y="56807"/>
                  </a:lnTo>
                  <a:lnTo>
                    <a:pt x="525957" y="34810"/>
                  </a:lnTo>
                  <a:close/>
                </a:path>
                <a:path w="657225" h="182244">
                  <a:moveTo>
                    <a:pt x="656856" y="4368"/>
                  </a:moveTo>
                  <a:lnTo>
                    <a:pt x="623862" y="4368"/>
                  </a:lnTo>
                  <a:lnTo>
                    <a:pt x="623862" y="36639"/>
                  </a:lnTo>
                  <a:lnTo>
                    <a:pt x="623862" y="75755"/>
                  </a:lnTo>
                  <a:lnTo>
                    <a:pt x="603504" y="75755"/>
                  </a:lnTo>
                  <a:lnTo>
                    <a:pt x="596214" y="74345"/>
                  </a:lnTo>
                  <a:lnTo>
                    <a:pt x="587133" y="68681"/>
                  </a:lnTo>
                  <a:lnTo>
                    <a:pt x="584860" y="63703"/>
                  </a:lnTo>
                  <a:lnTo>
                    <a:pt x="584860" y="51765"/>
                  </a:lnTo>
                  <a:lnTo>
                    <a:pt x="606590" y="36639"/>
                  </a:lnTo>
                  <a:lnTo>
                    <a:pt x="623862" y="36639"/>
                  </a:lnTo>
                  <a:lnTo>
                    <a:pt x="623862" y="4368"/>
                  </a:lnTo>
                  <a:lnTo>
                    <a:pt x="621893" y="4368"/>
                  </a:lnTo>
                  <a:lnTo>
                    <a:pt x="596798" y="5410"/>
                  </a:lnTo>
                  <a:lnTo>
                    <a:pt x="559269" y="23279"/>
                  </a:lnTo>
                  <a:lnTo>
                    <a:pt x="549871" y="48552"/>
                  </a:lnTo>
                  <a:lnTo>
                    <a:pt x="549871" y="57035"/>
                  </a:lnTo>
                  <a:lnTo>
                    <a:pt x="551992" y="73279"/>
                  </a:lnTo>
                  <a:lnTo>
                    <a:pt x="558393" y="86271"/>
                  </a:lnTo>
                  <a:lnTo>
                    <a:pt x="569048" y="96024"/>
                  </a:lnTo>
                  <a:lnTo>
                    <a:pt x="583971" y="102527"/>
                  </a:lnTo>
                  <a:lnTo>
                    <a:pt x="544753" y="177673"/>
                  </a:lnTo>
                  <a:lnTo>
                    <a:pt x="580783" y="177673"/>
                  </a:lnTo>
                  <a:lnTo>
                    <a:pt x="615619" y="107924"/>
                  </a:lnTo>
                  <a:lnTo>
                    <a:pt x="623862" y="107924"/>
                  </a:lnTo>
                  <a:lnTo>
                    <a:pt x="623862" y="177673"/>
                  </a:lnTo>
                  <a:lnTo>
                    <a:pt x="656856" y="177673"/>
                  </a:lnTo>
                  <a:lnTo>
                    <a:pt x="656856" y="107924"/>
                  </a:lnTo>
                  <a:lnTo>
                    <a:pt x="656856" y="75755"/>
                  </a:lnTo>
                  <a:lnTo>
                    <a:pt x="656856" y="36639"/>
                  </a:lnTo>
                  <a:lnTo>
                    <a:pt x="656856" y="436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54370" y="686968"/>
              <a:ext cx="108521" cy="17331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85751" y="682599"/>
              <a:ext cx="167894" cy="18204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982627" y="6869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5730" y="686968"/>
              <a:ext cx="366191" cy="20193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6185" y="953668"/>
              <a:ext cx="183095" cy="199224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650731" y="9536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5966" y="907122"/>
              <a:ext cx="126314" cy="21986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3268" y="949299"/>
              <a:ext cx="275463" cy="18204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31349" y="953668"/>
              <a:ext cx="108521" cy="17331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62731" y="949299"/>
              <a:ext cx="180149" cy="18204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73983" y="953668"/>
              <a:ext cx="292976" cy="17331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92448" y="953668"/>
              <a:ext cx="108521" cy="173316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4032313" y="953769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193586" y="0"/>
                  </a:moveTo>
                  <a:lnTo>
                    <a:pt x="160121" y="0"/>
                  </a:lnTo>
                  <a:lnTo>
                    <a:pt x="160121" y="143510"/>
                  </a:lnTo>
                  <a:lnTo>
                    <a:pt x="112991" y="143510"/>
                  </a:lnTo>
                  <a:lnTo>
                    <a:pt x="112991" y="0"/>
                  </a:lnTo>
                  <a:lnTo>
                    <a:pt x="79768" y="0"/>
                  </a:lnTo>
                  <a:lnTo>
                    <a:pt x="79768" y="143510"/>
                  </a:lnTo>
                  <a:lnTo>
                    <a:pt x="33464" y="143510"/>
                  </a:lnTo>
                  <a:lnTo>
                    <a:pt x="33464" y="0"/>
                  </a:lnTo>
                  <a:lnTo>
                    <a:pt x="0" y="0"/>
                  </a:lnTo>
                  <a:lnTo>
                    <a:pt x="0" y="143510"/>
                  </a:lnTo>
                  <a:lnTo>
                    <a:pt x="0" y="172720"/>
                  </a:lnTo>
                  <a:lnTo>
                    <a:pt x="193586" y="172720"/>
                  </a:lnTo>
                  <a:lnTo>
                    <a:pt x="193586" y="143510"/>
                  </a:lnTo>
                  <a:lnTo>
                    <a:pt x="193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65129" y="953668"/>
              <a:ext cx="126301" cy="17330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4431144" y="9536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24006" y="953668"/>
              <a:ext cx="108521" cy="173316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4814417" y="953668"/>
              <a:ext cx="213360" cy="172720"/>
            </a:xfrm>
            <a:custGeom>
              <a:avLst/>
              <a:gdLst/>
              <a:ahLst/>
              <a:cxnLst/>
              <a:rect l="l" t="t" r="r" b="b"/>
              <a:pathLst>
                <a:path w="213360" h="172719">
                  <a:moveTo>
                    <a:pt x="95783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746" y="33020"/>
                  </a:lnTo>
                  <a:lnTo>
                    <a:pt x="30746" y="172720"/>
                  </a:lnTo>
                  <a:lnTo>
                    <a:pt x="64211" y="172720"/>
                  </a:lnTo>
                  <a:lnTo>
                    <a:pt x="64211" y="33020"/>
                  </a:lnTo>
                  <a:lnTo>
                    <a:pt x="95783" y="33020"/>
                  </a:lnTo>
                  <a:lnTo>
                    <a:pt x="95783" y="0"/>
                  </a:lnTo>
                  <a:close/>
                </a:path>
                <a:path w="213360" h="172719">
                  <a:moveTo>
                    <a:pt x="213144" y="0"/>
                  </a:moveTo>
                  <a:lnTo>
                    <a:pt x="118529" y="0"/>
                  </a:lnTo>
                  <a:lnTo>
                    <a:pt x="118529" y="31750"/>
                  </a:lnTo>
                  <a:lnTo>
                    <a:pt x="118529" y="63500"/>
                  </a:lnTo>
                  <a:lnTo>
                    <a:pt x="118529" y="95250"/>
                  </a:lnTo>
                  <a:lnTo>
                    <a:pt x="118529" y="140970"/>
                  </a:lnTo>
                  <a:lnTo>
                    <a:pt x="118529" y="172720"/>
                  </a:lnTo>
                  <a:lnTo>
                    <a:pt x="213144" y="172720"/>
                  </a:lnTo>
                  <a:lnTo>
                    <a:pt x="213144" y="140970"/>
                  </a:lnTo>
                  <a:lnTo>
                    <a:pt x="151282" y="140970"/>
                  </a:lnTo>
                  <a:lnTo>
                    <a:pt x="151282" y="95250"/>
                  </a:lnTo>
                  <a:lnTo>
                    <a:pt x="213144" y="95250"/>
                  </a:lnTo>
                  <a:lnTo>
                    <a:pt x="213144" y="63500"/>
                  </a:lnTo>
                  <a:lnTo>
                    <a:pt x="151282" y="63500"/>
                  </a:lnTo>
                  <a:lnTo>
                    <a:pt x="151282" y="31750"/>
                  </a:lnTo>
                  <a:lnTo>
                    <a:pt x="213144" y="31750"/>
                  </a:lnTo>
                  <a:lnTo>
                    <a:pt x="213144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47234" y="953668"/>
              <a:ext cx="120180" cy="17330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5207114" y="953668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  <a:path w="250189" h="172719">
                  <a:moveTo>
                    <a:pt x="249897" y="0"/>
                  </a:moveTo>
                  <a:lnTo>
                    <a:pt x="216560" y="0"/>
                  </a:lnTo>
                  <a:lnTo>
                    <a:pt x="216560" y="64770"/>
                  </a:lnTo>
                  <a:lnTo>
                    <a:pt x="158711" y="64770"/>
                  </a:lnTo>
                  <a:lnTo>
                    <a:pt x="158711" y="0"/>
                  </a:lnTo>
                  <a:lnTo>
                    <a:pt x="125247" y="0"/>
                  </a:lnTo>
                  <a:lnTo>
                    <a:pt x="125247" y="64770"/>
                  </a:lnTo>
                  <a:lnTo>
                    <a:pt x="125247" y="97790"/>
                  </a:lnTo>
                  <a:lnTo>
                    <a:pt x="125247" y="172720"/>
                  </a:lnTo>
                  <a:lnTo>
                    <a:pt x="158711" y="172720"/>
                  </a:lnTo>
                  <a:lnTo>
                    <a:pt x="158711" y="97790"/>
                  </a:lnTo>
                  <a:lnTo>
                    <a:pt x="216560" y="97790"/>
                  </a:lnTo>
                  <a:lnTo>
                    <a:pt x="216560" y="172720"/>
                  </a:lnTo>
                  <a:lnTo>
                    <a:pt x="249897" y="172720"/>
                  </a:lnTo>
                  <a:lnTo>
                    <a:pt x="249897" y="97790"/>
                  </a:lnTo>
                  <a:lnTo>
                    <a:pt x="249897" y="64770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6496" y="953668"/>
              <a:ext cx="126301" cy="17330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2269" y="953668"/>
              <a:ext cx="126301" cy="173304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5895556" y="949299"/>
              <a:ext cx="654050" cy="203835"/>
            </a:xfrm>
            <a:custGeom>
              <a:avLst/>
              <a:gdLst/>
              <a:ahLst/>
              <a:cxnLst/>
              <a:rect l="l" t="t" r="r" b="b"/>
              <a:pathLst>
                <a:path w="654050" h="203834">
                  <a:moveTo>
                    <a:pt x="86004" y="4368"/>
                  </a:moveTo>
                  <a:lnTo>
                    <a:pt x="0" y="4368"/>
                  </a:lnTo>
                  <a:lnTo>
                    <a:pt x="0" y="36118"/>
                  </a:lnTo>
                  <a:lnTo>
                    <a:pt x="0" y="177088"/>
                  </a:lnTo>
                  <a:lnTo>
                    <a:pt x="32753" y="177088"/>
                  </a:lnTo>
                  <a:lnTo>
                    <a:pt x="32753" y="36118"/>
                  </a:lnTo>
                  <a:lnTo>
                    <a:pt x="86004" y="36118"/>
                  </a:lnTo>
                  <a:lnTo>
                    <a:pt x="86004" y="4368"/>
                  </a:lnTo>
                  <a:close/>
                </a:path>
                <a:path w="654050" h="203834">
                  <a:moveTo>
                    <a:pt x="283362" y="91554"/>
                  </a:moveTo>
                  <a:lnTo>
                    <a:pt x="268465" y="40678"/>
                  </a:lnTo>
                  <a:lnTo>
                    <a:pt x="250342" y="21145"/>
                  </a:lnTo>
                  <a:lnTo>
                    <a:pt x="250342" y="91554"/>
                  </a:lnTo>
                  <a:lnTo>
                    <a:pt x="249326" y="103251"/>
                  </a:lnTo>
                  <a:lnTo>
                    <a:pt x="225158" y="140563"/>
                  </a:lnTo>
                  <a:lnTo>
                    <a:pt x="193878" y="150101"/>
                  </a:lnTo>
                  <a:lnTo>
                    <a:pt x="183781" y="149288"/>
                  </a:lnTo>
                  <a:lnTo>
                    <a:pt x="148031" y="127914"/>
                  </a:lnTo>
                  <a:lnTo>
                    <a:pt x="136436" y="91554"/>
                  </a:lnTo>
                  <a:lnTo>
                    <a:pt x="137452" y="79222"/>
                  </a:lnTo>
                  <a:lnTo>
                    <a:pt x="161493" y="41694"/>
                  </a:lnTo>
                  <a:lnTo>
                    <a:pt x="193281" y="32283"/>
                  </a:lnTo>
                  <a:lnTo>
                    <a:pt x="204736" y="33362"/>
                  </a:lnTo>
                  <a:lnTo>
                    <a:pt x="241007" y="58483"/>
                  </a:lnTo>
                  <a:lnTo>
                    <a:pt x="250342" y="91554"/>
                  </a:lnTo>
                  <a:lnTo>
                    <a:pt x="250342" y="21145"/>
                  </a:lnTo>
                  <a:lnTo>
                    <a:pt x="243001" y="14986"/>
                  </a:lnTo>
                  <a:lnTo>
                    <a:pt x="227838" y="6667"/>
                  </a:lnTo>
                  <a:lnTo>
                    <a:pt x="211378" y="1676"/>
                  </a:lnTo>
                  <a:lnTo>
                    <a:pt x="193636" y="0"/>
                  </a:lnTo>
                  <a:lnTo>
                    <a:pt x="181686" y="762"/>
                  </a:lnTo>
                  <a:lnTo>
                    <a:pt x="138341" y="18846"/>
                  </a:lnTo>
                  <a:lnTo>
                    <a:pt x="109956" y="55930"/>
                  </a:lnTo>
                  <a:lnTo>
                    <a:pt x="103212" y="90957"/>
                  </a:lnTo>
                  <a:lnTo>
                    <a:pt x="104813" y="108889"/>
                  </a:lnTo>
                  <a:lnTo>
                    <a:pt x="129032" y="155054"/>
                  </a:lnTo>
                  <a:lnTo>
                    <a:pt x="175183" y="180365"/>
                  </a:lnTo>
                  <a:lnTo>
                    <a:pt x="193878" y="182041"/>
                  </a:lnTo>
                  <a:lnTo>
                    <a:pt x="211797" y="180403"/>
                  </a:lnTo>
                  <a:lnTo>
                    <a:pt x="228346" y="175475"/>
                  </a:lnTo>
                  <a:lnTo>
                    <a:pt x="243484" y="167271"/>
                  </a:lnTo>
                  <a:lnTo>
                    <a:pt x="257251" y="155765"/>
                  </a:lnTo>
                  <a:lnTo>
                    <a:pt x="261912" y="150101"/>
                  </a:lnTo>
                  <a:lnTo>
                    <a:pt x="268668" y="141909"/>
                  </a:lnTo>
                  <a:lnTo>
                    <a:pt x="276821" y="126580"/>
                  </a:lnTo>
                  <a:lnTo>
                    <a:pt x="281724" y="109804"/>
                  </a:lnTo>
                  <a:lnTo>
                    <a:pt x="283362" y="91554"/>
                  </a:lnTo>
                  <a:close/>
                </a:path>
                <a:path w="654050" h="203834">
                  <a:moveTo>
                    <a:pt x="479183" y="146697"/>
                  </a:moveTo>
                  <a:lnTo>
                    <a:pt x="459892" y="146697"/>
                  </a:lnTo>
                  <a:lnTo>
                    <a:pt x="425602" y="59156"/>
                  </a:lnTo>
                  <a:lnTo>
                    <a:pt x="425602" y="146697"/>
                  </a:lnTo>
                  <a:lnTo>
                    <a:pt x="349796" y="146697"/>
                  </a:lnTo>
                  <a:lnTo>
                    <a:pt x="387756" y="50330"/>
                  </a:lnTo>
                  <a:lnTo>
                    <a:pt x="425602" y="146697"/>
                  </a:lnTo>
                  <a:lnTo>
                    <a:pt x="425602" y="59156"/>
                  </a:lnTo>
                  <a:lnTo>
                    <a:pt x="422148" y="50330"/>
                  </a:lnTo>
                  <a:lnTo>
                    <a:pt x="404152" y="4368"/>
                  </a:lnTo>
                  <a:lnTo>
                    <a:pt x="370801" y="4368"/>
                  </a:lnTo>
                  <a:lnTo>
                    <a:pt x="315264" y="146697"/>
                  </a:lnTo>
                  <a:lnTo>
                    <a:pt x="296087" y="146697"/>
                  </a:lnTo>
                  <a:lnTo>
                    <a:pt x="296087" y="203593"/>
                  </a:lnTo>
                  <a:lnTo>
                    <a:pt x="328015" y="203593"/>
                  </a:lnTo>
                  <a:lnTo>
                    <a:pt x="328015" y="177673"/>
                  </a:lnTo>
                  <a:lnTo>
                    <a:pt x="447255" y="177673"/>
                  </a:lnTo>
                  <a:lnTo>
                    <a:pt x="447255" y="203593"/>
                  </a:lnTo>
                  <a:lnTo>
                    <a:pt x="479183" y="203593"/>
                  </a:lnTo>
                  <a:lnTo>
                    <a:pt x="479183" y="177673"/>
                  </a:lnTo>
                  <a:lnTo>
                    <a:pt x="479183" y="146697"/>
                  </a:lnTo>
                  <a:close/>
                </a:path>
                <a:path w="654050" h="203834">
                  <a:moveTo>
                    <a:pt x="653503" y="177673"/>
                  </a:moveTo>
                  <a:lnTo>
                    <a:pt x="639775" y="141986"/>
                  </a:lnTo>
                  <a:lnTo>
                    <a:pt x="627392" y="109816"/>
                  </a:lnTo>
                  <a:lnTo>
                    <a:pt x="604507" y="50304"/>
                  </a:lnTo>
                  <a:lnTo>
                    <a:pt x="593432" y="21513"/>
                  </a:lnTo>
                  <a:lnTo>
                    <a:pt x="593432" y="109816"/>
                  </a:lnTo>
                  <a:lnTo>
                    <a:pt x="547065" y="109816"/>
                  </a:lnTo>
                  <a:lnTo>
                    <a:pt x="570318" y="50304"/>
                  </a:lnTo>
                  <a:lnTo>
                    <a:pt x="593432" y="109816"/>
                  </a:lnTo>
                  <a:lnTo>
                    <a:pt x="593432" y="21513"/>
                  </a:lnTo>
                  <a:lnTo>
                    <a:pt x="586841" y="4368"/>
                  </a:lnTo>
                  <a:lnTo>
                    <a:pt x="553389" y="4368"/>
                  </a:lnTo>
                  <a:lnTo>
                    <a:pt x="486537" y="177673"/>
                  </a:lnTo>
                  <a:lnTo>
                    <a:pt x="520839" y="177673"/>
                  </a:lnTo>
                  <a:lnTo>
                    <a:pt x="534924" y="141986"/>
                  </a:lnTo>
                  <a:lnTo>
                    <a:pt x="605650" y="141986"/>
                  </a:lnTo>
                  <a:lnTo>
                    <a:pt x="619213" y="177673"/>
                  </a:lnTo>
                  <a:lnTo>
                    <a:pt x="653503" y="17767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88085" y="597700"/>
              <a:ext cx="140919" cy="23717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54088" y="591261"/>
              <a:ext cx="396697" cy="249580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7568679" y="59771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48587" y="597700"/>
              <a:ext cx="373278" cy="237489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8341461" y="597712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88108" y="591743"/>
              <a:ext cx="164299" cy="24312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609688" y="270065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0930" y="401091"/>
              <a:ext cx="1007986" cy="100798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7823" y="184924"/>
              <a:ext cx="1473200" cy="1473199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240574" y="216674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705597" y="483641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480731" y="1061935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51496" y="1430147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82978" y="1060526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5" y="248817"/>
                  </a:lnTo>
                  <a:lnTo>
                    <a:pt x="137634" y="287078"/>
                  </a:lnTo>
                  <a:lnTo>
                    <a:pt x="170454" y="323070"/>
                  </a:lnTo>
                  <a:lnTo>
                    <a:pt x="205724" y="356655"/>
                  </a:lnTo>
                  <a:lnTo>
                    <a:pt x="243307" y="387691"/>
                  </a:lnTo>
                  <a:lnTo>
                    <a:pt x="283061" y="416041"/>
                  </a:lnTo>
                  <a:lnTo>
                    <a:pt x="324848" y="441564"/>
                  </a:lnTo>
                  <a:lnTo>
                    <a:pt x="368528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57592" y="506945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83502" y="216750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3"/>
                  </a:lnTo>
                  <a:lnTo>
                    <a:pt x="184472" y="241674"/>
                  </a:lnTo>
                  <a:lnTo>
                    <a:pt x="223560" y="211329"/>
                  </a:lnTo>
                  <a:lnTo>
                    <a:pt x="265190" y="184328"/>
                  </a:lnTo>
                  <a:lnTo>
                    <a:pt x="309161" y="160877"/>
                  </a:lnTo>
                  <a:lnTo>
                    <a:pt x="355272" y="141176"/>
                  </a:lnTo>
                  <a:lnTo>
                    <a:pt x="403319" y="125429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996049" y="1899830"/>
              <a:ext cx="1964689" cy="1872614"/>
            </a:xfrm>
            <a:custGeom>
              <a:avLst/>
              <a:gdLst/>
              <a:ahLst/>
              <a:cxnLst/>
              <a:rect l="l" t="t" r="r" b="b"/>
              <a:pathLst>
                <a:path w="1964690" h="1872614">
                  <a:moveTo>
                    <a:pt x="665276" y="1846910"/>
                  </a:moveTo>
                  <a:lnTo>
                    <a:pt x="646836" y="1800961"/>
                  </a:lnTo>
                  <a:lnTo>
                    <a:pt x="625805" y="1756384"/>
                  </a:lnTo>
                  <a:lnTo>
                    <a:pt x="602297" y="1713280"/>
                  </a:lnTo>
                  <a:lnTo>
                    <a:pt x="576376" y="1671764"/>
                  </a:lnTo>
                  <a:lnTo>
                    <a:pt x="548144" y="1631911"/>
                  </a:lnTo>
                  <a:lnTo>
                    <a:pt x="517715" y="1593811"/>
                  </a:lnTo>
                  <a:lnTo>
                    <a:pt x="485165" y="1557566"/>
                  </a:lnTo>
                  <a:lnTo>
                    <a:pt x="450583" y="1523263"/>
                  </a:lnTo>
                  <a:lnTo>
                    <a:pt x="414058" y="1491005"/>
                  </a:lnTo>
                  <a:lnTo>
                    <a:pt x="375704" y="1460881"/>
                  </a:lnTo>
                  <a:lnTo>
                    <a:pt x="335610" y="1432979"/>
                  </a:lnTo>
                  <a:lnTo>
                    <a:pt x="293852" y="1407388"/>
                  </a:lnTo>
                  <a:lnTo>
                    <a:pt x="250545" y="1384223"/>
                  </a:lnTo>
                  <a:lnTo>
                    <a:pt x="205765" y="1363560"/>
                  </a:lnTo>
                  <a:lnTo>
                    <a:pt x="159626" y="1345501"/>
                  </a:lnTo>
                  <a:lnTo>
                    <a:pt x="112191" y="1330134"/>
                  </a:lnTo>
                  <a:lnTo>
                    <a:pt x="63576" y="1317548"/>
                  </a:lnTo>
                  <a:lnTo>
                    <a:pt x="13881" y="1307833"/>
                  </a:lnTo>
                  <a:lnTo>
                    <a:pt x="15875" y="1495094"/>
                  </a:lnTo>
                  <a:lnTo>
                    <a:pt x="19596" y="1492453"/>
                  </a:lnTo>
                  <a:lnTo>
                    <a:pt x="542391" y="1872284"/>
                  </a:lnTo>
                  <a:lnTo>
                    <a:pt x="665276" y="1846910"/>
                  </a:lnTo>
                  <a:close/>
                </a:path>
                <a:path w="1964690" h="1872614">
                  <a:moveTo>
                    <a:pt x="1964499" y="1578419"/>
                  </a:moveTo>
                  <a:lnTo>
                    <a:pt x="1954174" y="1532001"/>
                  </a:lnTo>
                  <a:lnTo>
                    <a:pt x="1942769" y="1485988"/>
                  </a:lnTo>
                  <a:lnTo>
                    <a:pt x="1930311" y="1440395"/>
                  </a:lnTo>
                  <a:lnTo>
                    <a:pt x="1916798" y="1395260"/>
                  </a:lnTo>
                  <a:lnTo>
                    <a:pt x="1902256" y="1350568"/>
                  </a:lnTo>
                  <a:lnTo>
                    <a:pt x="1886699" y="1306347"/>
                  </a:lnTo>
                  <a:lnTo>
                    <a:pt x="1870138" y="1262621"/>
                  </a:lnTo>
                  <a:lnTo>
                    <a:pt x="1852574" y="1219390"/>
                  </a:lnTo>
                  <a:lnTo>
                    <a:pt x="1834045" y="1176667"/>
                  </a:lnTo>
                  <a:lnTo>
                    <a:pt x="1814537" y="1134465"/>
                  </a:lnTo>
                  <a:lnTo>
                    <a:pt x="1794090" y="1092809"/>
                  </a:lnTo>
                  <a:lnTo>
                    <a:pt x="1772704" y="1051712"/>
                  </a:lnTo>
                  <a:lnTo>
                    <a:pt x="1750402" y="1011174"/>
                  </a:lnTo>
                  <a:lnTo>
                    <a:pt x="1727187" y="971219"/>
                  </a:lnTo>
                  <a:lnTo>
                    <a:pt x="1703082" y="931862"/>
                  </a:lnTo>
                  <a:lnTo>
                    <a:pt x="1678089" y="893114"/>
                  </a:lnTo>
                  <a:lnTo>
                    <a:pt x="1652231" y="854989"/>
                  </a:lnTo>
                  <a:lnTo>
                    <a:pt x="1625523" y="817499"/>
                  </a:lnTo>
                  <a:lnTo>
                    <a:pt x="1597977" y="780656"/>
                  </a:lnTo>
                  <a:lnTo>
                    <a:pt x="1569618" y="744486"/>
                  </a:lnTo>
                  <a:lnTo>
                    <a:pt x="1540433" y="708990"/>
                  </a:lnTo>
                  <a:lnTo>
                    <a:pt x="1510449" y="674192"/>
                  </a:lnTo>
                  <a:lnTo>
                    <a:pt x="1479689" y="640092"/>
                  </a:lnTo>
                  <a:lnTo>
                    <a:pt x="1448168" y="606717"/>
                  </a:lnTo>
                  <a:lnTo>
                    <a:pt x="1415884" y="574078"/>
                  </a:lnTo>
                  <a:lnTo>
                    <a:pt x="1382852" y="542188"/>
                  </a:lnTo>
                  <a:lnTo>
                    <a:pt x="1349108" y="511060"/>
                  </a:lnTo>
                  <a:lnTo>
                    <a:pt x="1314640" y="480707"/>
                  </a:lnTo>
                  <a:lnTo>
                    <a:pt x="1279474" y="451142"/>
                  </a:lnTo>
                  <a:lnTo>
                    <a:pt x="1243622" y="422376"/>
                  </a:lnTo>
                  <a:lnTo>
                    <a:pt x="1207096" y="394436"/>
                  </a:lnTo>
                  <a:lnTo>
                    <a:pt x="1169924" y="367334"/>
                  </a:lnTo>
                  <a:lnTo>
                    <a:pt x="1132103" y="341071"/>
                  </a:lnTo>
                  <a:lnTo>
                    <a:pt x="1093647" y="315658"/>
                  </a:lnTo>
                  <a:lnTo>
                    <a:pt x="1054569" y="291134"/>
                  </a:lnTo>
                  <a:lnTo>
                    <a:pt x="1014907" y="267487"/>
                  </a:lnTo>
                  <a:lnTo>
                    <a:pt x="974648" y="244741"/>
                  </a:lnTo>
                  <a:lnTo>
                    <a:pt x="933818" y="222923"/>
                  </a:lnTo>
                  <a:lnTo>
                    <a:pt x="892416" y="202018"/>
                  </a:lnTo>
                  <a:lnTo>
                    <a:pt x="850480" y="182067"/>
                  </a:lnTo>
                  <a:lnTo>
                    <a:pt x="808012" y="163068"/>
                  </a:lnTo>
                  <a:lnTo>
                    <a:pt x="765022" y="145046"/>
                  </a:lnTo>
                  <a:lnTo>
                    <a:pt x="721525" y="128003"/>
                  </a:lnTo>
                  <a:lnTo>
                    <a:pt x="677545" y="111963"/>
                  </a:lnTo>
                  <a:lnTo>
                    <a:pt x="633082" y="96926"/>
                  </a:lnTo>
                  <a:lnTo>
                    <a:pt x="588149" y="82931"/>
                  </a:lnTo>
                  <a:lnTo>
                    <a:pt x="542785" y="69964"/>
                  </a:lnTo>
                  <a:lnTo>
                    <a:pt x="496976" y="58051"/>
                  </a:lnTo>
                  <a:lnTo>
                    <a:pt x="450748" y="47205"/>
                  </a:lnTo>
                  <a:lnTo>
                    <a:pt x="404101" y="37452"/>
                  </a:lnTo>
                  <a:lnTo>
                    <a:pt x="357073" y="28790"/>
                  </a:lnTo>
                  <a:lnTo>
                    <a:pt x="309664" y="21234"/>
                  </a:lnTo>
                  <a:lnTo>
                    <a:pt x="261899" y="14808"/>
                  </a:lnTo>
                  <a:lnTo>
                    <a:pt x="213766" y="9512"/>
                  </a:lnTo>
                  <a:lnTo>
                    <a:pt x="165303" y="5372"/>
                  </a:lnTo>
                  <a:lnTo>
                    <a:pt x="116522" y="2400"/>
                  </a:lnTo>
                  <a:lnTo>
                    <a:pt x="67424" y="609"/>
                  </a:lnTo>
                  <a:lnTo>
                    <a:pt x="18034" y="0"/>
                  </a:lnTo>
                  <a:lnTo>
                    <a:pt x="0" y="127"/>
                  </a:lnTo>
                  <a:lnTo>
                    <a:pt x="2171" y="206514"/>
                  </a:lnTo>
                  <a:lnTo>
                    <a:pt x="52095" y="210362"/>
                  </a:lnTo>
                  <a:lnTo>
                    <a:pt x="101663" y="215455"/>
                  </a:lnTo>
                  <a:lnTo>
                    <a:pt x="150850" y="221792"/>
                  </a:lnTo>
                  <a:lnTo>
                    <a:pt x="199656" y="229349"/>
                  </a:lnTo>
                  <a:lnTo>
                    <a:pt x="248043" y="238125"/>
                  </a:lnTo>
                  <a:lnTo>
                    <a:pt x="295998" y="248081"/>
                  </a:lnTo>
                  <a:lnTo>
                    <a:pt x="343522" y="259219"/>
                  </a:lnTo>
                  <a:lnTo>
                    <a:pt x="390588" y="271526"/>
                  </a:lnTo>
                  <a:lnTo>
                    <a:pt x="437172" y="284962"/>
                  </a:lnTo>
                  <a:lnTo>
                    <a:pt x="483273" y="299542"/>
                  </a:lnTo>
                  <a:lnTo>
                    <a:pt x="528866" y="315226"/>
                  </a:lnTo>
                  <a:lnTo>
                    <a:pt x="573938" y="332003"/>
                  </a:lnTo>
                  <a:lnTo>
                    <a:pt x="618477" y="349872"/>
                  </a:lnTo>
                  <a:lnTo>
                    <a:pt x="662457" y="368795"/>
                  </a:lnTo>
                  <a:lnTo>
                    <a:pt x="705866" y="388772"/>
                  </a:lnTo>
                  <a:lnTo>
                    <a:pt x="748703" y="409778"/>
                  </a:lnTo>
                  <a:lnTo>
                    <a:pt x="790917" y="431800"/>
                  </a:lnTo>
                  <a:lnTo>
                    <a:pt x="832535" y="454825"/>
                  </a:lnTo>
                  <a:lnTo>
                    <a:pt x="873506" y="478828"/>
                  </a:lnTo>
                  <a:lnTo>
                    <a:pt x="913828" y="503809"/>
                  </a:lnTo>
                  <a:lnTo>
                    <a:pt x="953490" y="529742"/>
                  </a:lnTo>
                  <a:lnTo>
                    <a:pt x="992466" y="556602"/>
                  </a:lnTo>
                  <a:lnTo>
                    <a:pt x="1030744" y="584403"/>
                  </a:lnTo>
                  <a:lnTo>
                    <a:pt x="1068311" y="613092"/>
                  </a:lnTo>
                  <a:lnTo>
                    <a:pt x="1105141" y="642670"/>
                  </a:lnTo>
                  <a:lnTo>
                    <a:pt x="1141234" y="673125"/>
                  </a:lnTo>
                  <a:lnTo>
                    <a:pt x="1176566" y="704443"/>
                  </a:lnTo>
                  <a:lnTo>
                    <a:pt x="1211122" y="736587"/>
                  </a:lnTo>
                  <a:lnTo>
                    <a:pt x="1244879" y="769569"/>
                  </a:lnTo>
                  <a:lnTo>
                    <a:pt x="1277823" y="803351"/>
                  </a:lnTo>
                  <a:lnTo>
                    <a:pt x="1309941" y="837933"/>
                  </a:lnTo>
                  <a:lnTo>
                    <a:pt x="1341234" y="873290"/>
                  </a:lnTo>
                  <a:lnTo>
                    <a:pt x="1371650" y="909408"/>
                  </a:lnTo>
                  <a:lnTo>
                    <a:pt x="1401203" y="946277"/>
                  </a:lnTo>
                  <a:lnTo>
                    <a:pt x="1429867" y="983856"/>
                  </a:lnTo>
                  <a:lnTo>
                    <a:pt x="1457617" y="1022172"/>
                  </a:lnTo>
                  <a:lnTo>
                    <a:pt x="1484452" y="1061173"/>
                  </a:lnTo>
                  <a:lnTo>
                    <a:pt x="1510360" y="1100848"/>
                  </a:lnTo>
                  <a:lnTo>
                    <a:pt x="1535303" y="1141196"/>
                  </a:lnTo>
                  <a:lnTo>
                    <a:pt x="1559267" y="1182192"/>
                  </a:lnTo>
                  <a:lnTo>
                    <a:pt x="1582267" y="1223822"/>
                  </a:lnTo>
                  <a:lnTo>
                    <a:pt x="1604251" y="1266075"/>
                  </a:lnTo>
                  <a:lnTo>
                    <a:pt x="1625219" y="1308925"/>
                  </a:lnTo>
                  <a:lnTo>
                    <a:pt x="1645158" y="1352359"/>
                  </a:lnTo>
                  <a:lnTo>
                    <a:pt x="1664042" y="1396352"/>
                  </a:lnTo>
                  <a:lnTo>
                    <a:pt x="1681861" y="1440916"/>
                  </a:lnTo>
                  <a:lnTo>
                    <a:pt x="1698599" y="1486001"/>
                  </a:lnTo>
                  <a:lnTo>
                    <a:pt x="1714246" y="1531620"/>
                  </a:lnTo>
                  <a:lnTo>
                    <a:pt x="1728774" y="1577733"/>
                  </a:lnTo>
                  <a:lnTo>
                    <a:pt x="1742186" y="1624342"/>
                  </a:lnTo>
                  <a:lnTo>
                    <a:pt x="1964499" y="1578419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355382" y="3935145"/>
              <a:ext cx="357505" cy="742315"/>
            </a:xfrm>
            <a:custGeom>
              <a:avLst/>
              <a:gdLst/>
              <a:ahLst/>
              <a:cxnLst/>
              <a:rect l="l" t="t" r="r" b="b"/>
              <a:pathLst>
                <a:path w="357504" h="742314">
                  <a:moveTo>
                    <a:pt x="351218" y="0"/>
                  </a:moveTo>
                  <a:lnTo>
                    <a:pt x="201282" y="30962"/>
                  </a:lnTo>
                  <a:lnTo>
                    <a:pt x="202425" y="31800"/>
                  </a:lnTo>
                  <a:lnTo>
                    <a:pt x="22250" y="586270"/>
                  </a:lnTo>
                  <a:lnTo>
                    <a:pt x="2882" y="645972"/>
                  </a:lnTo>
                  <a:lnTo>
                    <a:pt x="0" y="645972"/>
                  </a:lnTo>
                  <a:lnTo>
                    <a:pt x="60058" y="742111"/>
                  </a:lnTo>
                  <a:lnTo>
                    <a:pt x="95507" y="710296"/>
                  </a:lnTo>
                  <a:lnTo>
                    <a:pt x="129100" y="676545"/>
                  </a:lnTo>
                  <a:lnTo>
                    <a:pt x="160750" y="640945"/>
                  </a:lnTo>
                  <a:lnTo>
                    <a:pt x="190370" y="603581"/>
                  </a:lnTo>
                  <a:lnTo>
                    <a:pt x="217873" y="564543"/>
                  </a:lnTo>
                  <a:lnTo>
                    <a:pt x="243171" y="523915"/>
                  </a:lnTo>
                  <a:lnTo>
                    <a:pt x="266177" y="481786"/>
                  </a:lnTo>
                  <a:lnTo>
                    <a:pt x="286803" y="438242"/>
                  </a:lnTo>
                  <a:lnTo>
                    <a:pt x="304962" y="393370"/>
                  </a:lnTo>
                  <a:lnTo>
                    <a:pt x="320568" y="347257"/>
                  </a:lnTo>
                  <a:lnTo>
                    <a:pt x="333531" y="299990"/>
                  </a:lnTo>
                  <a:lnTo>
                    <a:pt x="343766" y="251655"/>
                  </a:lnTo>
                  <a:lnTo>
                    <a:pt x="351185" y="202340"/>
                  </a:lnTo>
                  <a:lnTo>
                    <a:pt x="355701" y="152132"/>
                  </a:lnTo>
                  <a:lnTo>
                    <a:pt x="357225" y="101117"/>
                  </a:lnTo>
                  <a:lnTo>
                    <a:pt x="356844" y="75546"/>
                  </a:lnTo>
                  <a:lnTo>
                    <a:pt x="355707" y="50153"/>
                  </a:lnTo>
                  <a:lnTo>
                    <a:pt x="353828" y="24963"/>
                  </a:lnTo>
                  <a:lnTo>
                    <a:pt x="351218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774499" y="4681588"/>
              <a:ext cx="2191385" cy="1522095"/>
            </a:xfrm>
            <a:custGeom>
              <a:avLst/>
              <a:gdLst/>
              <a:ahLst/>
              <a:cxnLst/>
              <a:rect l="l" t="t" r="r" b="b"/>
              <a:pathLst>
                <a:path w="2191384" h="1522095">
                  <a:moveTo>
                    <a:pt x="1495272" y="94869"/>
                  </a:moveTo>
                  <a:lnTo>
                    <a:pt x="1437068" y="1739"/>
                  </a:lnTo>
                  <a:lnTo>
                    <a:pt x="778713" y="1739"/>
                  </a:lnTo>
                  <a:lnTo>
                    <a:pt x="778116" y="0"/>
                  </a:lnTo>
                  <a:lnTo>
                    <a:pt x="712470" y="100698"/>
                  </a:lnTo>
                  <a:lnTo>
                    <a:pt x="756513" y="121945"/>
                  </a:lnTo>
                  <a:lnTo>
                    <a:pt x="801941" y="140639"/>
                  </a:lnTo>
                  <a:lnTo>
                    <a:pt x="848664" y="156705"/>
                  </a:lnTo>
                  <a:lnTo>
                    <a:pt x="896581" y="170040"/>
                  </a:lnTo>
                  <a:lnTo>
                    <a:pt x="945591" y="180581"/>
                  </a:lnTo>
                  <a:lnTo>
                    <a:pt x="995629" y="188214"/>
                  </a:lnTo>
                  <a:lnTo>
                    <a:pt x="1046581" y="192862"/>
                  </a:lnTo>
                  <a:lnTo>
                    <a:pt x="1098372" y="194424"/>
                  </a:lnTo>
                  <a:lnTo>
                    <a:pt x="1151788" y="192760"/>
                  </a:lnTo>
                  <a:lnTo>
                    <a:pt x="1204328" y="187807"/>
                  </a:lnTo>
                  <a:lnTo>
                    <a:pt x="1255864" y="179679"/>
                  </a:lnTo>
                  <a:lnTo>
                    <a:pt x="1306322" y="168478"/>
                  </a:lnTo>
                  <a:lnTo>
                    <a:pt x="1355598" y="154292"/>
                  </a:lnTo>
                  <a:lnTo>
                    <a:pt x="1403578" y="137236"/>
                  </a:lnTo>
                  <a:lnTo>
                    <a:pt x="1450162" y="117398"/>
                  </a:lnTo>
                  <a:lnTo>
                    <a:pt x="1495272" y="94869"/>
                  </a:lnTo>
                  <a:close/>
                </a:path>
                <a:path w="2191384" h="1522095">
                  <a:moveTo>
                    <a:pt x="2191143" y="1209052"/>
                  </a:moveTo>
                  <a:lnTo>
                    <a:pt x="2075484" y="1023886"/>
                  </a:lnTo>
                  <a:lnTo>
                    <a:pt x="2032114" y="1048575"/>
                  </a:lnTo>
                  <a:lnTo>
                    <a:pt x="1988058" y="1072184"/>
                  </a:lnTo>
                  <a:lnTo>
                    <a:pt x="1943328" y="1094676"/>
                  </a:lnTo>
                  <a:lnTo>
                    <a:pt x="1897964" y="1116025"/>
                  </a:lnTo>
                  <a:lnTo>
                    <a:pt x="1851952" y="1136230"/>
                  </a:lnTo>
                  <a:lnTo>
                    <a:pt x="1805330" y="1155268"/>
                  </a:lnTo>
                  <a:lnTo>
                    <a:pt x="1758099" y="1173111"/>
                  </a:lnTo>
                  <a:lnTo>
                    <a:pt x="1710309" y="1189748"/>
                  </a:lnTo>
                  <a:lnTo>
                    <a:pt x="1661947" y="1205166"/>
                  </a:lnTo>
                  <a:lnTo>
                    <a:pt x="1613052" y="1219339"/>
                  </a:lnTo>
                  <a:lnTo>
                    <a:pt x="1563624" y="1232242"/>
                  </a:lnTo>
                  <a:lnTo>
                    <a:pt x="1513700" y="1243876"/>
                  </a:lnTo>
                  <a:lnTo>
                    <a:pt x="1463294" y="1254201"/>
                  </a:lnTo>
                  <a:lnTo>
                    <a:pt x="1412417" y="1263218"/>
                  </a:lnTo>
                  <a:lnTo>
                    <a:pt x="1361084" y="1270889"/>
                  </a:lnTo>
                  <a:lnTo>
                    <a:pt x="1309331" y="1277213"/>
                  </a:lnTo>
                  <a:lnTo>
                    <a:pt x="1257160" y="1282166"/>
                  </a:lnTo>
                  <a:lnTo>
                    <a:pt x="1204595" y="1285722"/>
                  </a:lnTo>
                  <a:lnTo>
                    <a:pt x="1151661" y="1287868"/>
                  </a:lnTo>
                  <a:lnTo>
                    <a:pt x="1098372" y="1288592"/>
                  </a:lnTo>
                  <a:lnTo>
                    <a:pt x="1047140" y="1287919"/>
                  </a:lnTo>
                  <a:lnTo>
                    <a:pt x="996238" y="1285938"/>
                  </a:lnTo>
                  <a:lnTo>
                    <a:pt x="945692" y="1282649"/>
                  </a:lnTo>
                  <a:lnTo>
                    <a:pt x="895502" y="1278064"/>
                  </a:lnTo>
                  <a:lnTo>
                    <a:pt x="845693" y="1272222"/>
                  </a:lnTo>
                  <a:lnTo>
                    <a:pt x="796277" y="1265123"/>
                  </a:lnTo>
                  <a:lnTo>
                    <a:pt x="747268" y="1256779"/>
                  </a:lnTo>
                  <a:lnTo>
                    <a:pt x="698690" y="1247216"/>
                  </a:lnTo>
                  <a:lnTo>
                    <a:pt x="650557" y="1236459"/>
                  </a:lnTo>
                  <a:lnTo>
                    <a:pt x="602881" y="1224508"/>
                  </a:lnTo>
                  <a:lnTo>
                    <a:pt x="555675" y="1211376"/>
                  </a:lnTo>
                  <a:lnTo>
                    <a:pt x="508965" y="1197102"/>
                  </a:lnTo>
                  <a:lnTo>
                    <a:pt x="462775" y="1181671"/>
                  </a:lnTo>
                  <a:lnTo>
                    <a:pt x="417106" y="1165136"/>
                  </a:lnTo>
                  <a:lnTo>
                    <a:pt x="371970" y="1147483"/>
                  </a:lnTo>
                  <a:lnTo>
                    <a:pt x="327406" y="1128750"/>
                  </a:lnTo>
                  <a:lnTo>
                    <a:pt x="283400" y="1108938"/>
                  </a:lnTo>
                  <a:lnTo>
                    <a:pt x="240004" y="1088072"/>
                  </a:lnTo>
                  <a:lnTo>
                    <a:pt x="197205" y="1066177"/>
                  </a:lnTo>
                  <a:lnTo>
                    <a:pt x="155028" y="1043241"/>
                  </a:lnTo>
                  <a:lnTo>
                    <a:pt x="113499" y="1019314"/>
                  </a:lnTo>
                  <a:lnTo>
                    <a:pt x="0" y="1193368"/>
                  </a:lnTo>
                  <a:lnTo>
                    <a:pt x="41897" y="1219962"/>
                  </a:lnTo>
                  <a:lnTo>
                    <a:pt x="84493" y="1245565"/>
                  </a:lnTo>
                  <a:lnTo>
                    <a:pt x="127762" y="1270139"/>
                  </a:lnTo>
                  <a:lnTo>
                    <a:pt x="171665" y="1293685"/>
                  </a:lnTo>
                  <a:lnTo>
                    <a:pt x="216217" y="1316177"/>
                  </a:lnTo>
                  <a:lnTo>
                    <a:pt x="261391" y="1337602"/>
                  </a:lnTo>
                  <a:lnTo>
                    <a:pt x="307162" y="1357934"/>
                  </a:lnTo>
                  <a:lnTo>
                    <a:pt x="353517" y="1377162"/>
                  </a:lnTo>
                  <a:lnTo>
                    <a:pt x="400431" y="1395272"/>
                  </a:lnTo>
                  <a:lnTo>
                    <a:pt x="447916" y="1412252"/>
                  </a:lnTo>
                  <a:lnTo>
                    <a:pt x="495922" y="1428064"/>
                  </a:lnTo>
                  <a:lnTo>
                    <a:pt x="544461" y="1442720"/>
                  </a:lnTo>
                  <a:lnTo>
                    <a:pt x="593483" y="1456182"/>
                  </a:lnTo>
                  <a:lnTo>
                    <a:pt x="643013" y="1468450"/>
                  </a:lnTo>
                  <a:lnTo>
                    <a:pt x="693000" y="1479486"/>
                  </a:lnTo>
                  <a:lnTo>
                    <a:pt x="743432" y="1489290"/>
                  </a:lnTo>
                  <a:lnTo>
                    <a:pt x="794308" y="1497838"/>
                  </a:lnTo>
                  <a:lnTo>
                    <a:pt x="845616" y="1505127"/>
                  </a:lnTo>
                  <a:lnTo>
                    <a:pt x="897305" y="1511122"/>
                  </a:lnTo>
                  <a:lnTo>
                    <a:pt x="949401" y="1515808"/>
                  </a:lnTo>
                  <a:lnTo>
                    <a:pt x="1001852" y="1519186"/>
                  </a:lnTo>
                  <a:lnTo>
                    <a:pt x="1054658" y="1521218"/>
                  </a:lnTo>
                  <a:lnTo>
                    <a:pt x="1107808" y="1521904"/>
                  </a:lnTo>
                  <a:lnTo>
                    <a:pt x="1159598" y="1521256"/>
                  </a:lnTo>
                  <a:lnTo>
                    <a:pt x="1211072" y="1519313"/>
                  </a:lnTo>
                  <a:lnTo>
                    <a:pt x="1262214" y="1516113"/>
                  </a:lnTo>
                  <a:lnTo>
                    <a:pt x="1313014" y="1511655"/>
                  </a:lnTo>
                  <a:lnTo>
                    <a:pt x="1363446" y="1505953"/>
                  </a:lnTo>
                  <a:lnTo>
                    <a:pt x="1413497" y="1499031"/>
                  </a:lnTo>
                  <a:lnTo>
                    <a:pt x="1463154" y="1490903"/>
                  </a:lnTo>
                  <a:lnTo>
                    <a:pt x="1512392" y="1481582"/>
                  </a:lnTo>
                  <a:lnTo>
                    <a:pt x="1561211" y="1471079"/>
                  </a:lnTo>
                  <a:lnTo>
                    <a:pt x="1609585" y="1459420"/>
                  </a:lnTo>
                  <a:lnTo>
                    <a:pt x="1657502" y="1446618"/>
                  </a:lnTo>
                  <a:lnTo>
                    <a:pt x="1704936" y="1432674"/>
                  </a:lnTo>
                  <a:lnTo>
                    <a:pt x="1751888" y="1417612"/>
                  </a:lnTo>
                  <a:lnTo>
                    <a:pt x="1798345" y="1401457"/>
                  </a:lnTo>
                  <a:lnTo>
                    <a:pt x="1844268" y="1384211"/>
                  </a:lnTo>
                  <a:lnTo>
                    <a:pt x="1889671" y="1365897"/>
                  </a:lnTo>
                  <a:lnTo>
                    <a:pt x="1934514" y="1346530"/>
                  </a:lnTo>
                  <a:lnTo>
                    <a:pt x="1978787" y="1326121"/>
                  </a:lnTo>
                  <a:lnTo>
                    <a:pt x="2022487" y="1304696"/>
                  </a:lnTo>
                  <a:lnTo>
                    <a:pt x="2065578" y="1282255"/>
                  </a:lnTo>
                  <a:lnTo>
                    <a:pt x="2108073" y="1258824"/>
                  </a:lnTo>
                  <a:lnTo>
                    <a:pt x="2149919" y="1234414"/>
                  </a:lnTo>
                  <a:lnTo>
                    <a:pt x="2191143" y="1209052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719180" y="3649293"/>
              <a:ext cx="1668780" cy="2130425"/>
            </a:xfrm>
            <a:custGeom>
              <a:avLst/>
              <a:gdLst/>
              <a:ahLst/>
              <a:cxnLst/>
              <a:rect l="l" t="t" r="r" b="b"/>
              <a:pathLst>
                <a:path w="1668779" h="2130425">
                  <a:moveTo>
                    <a:pt x="1020152" y="1953971"/>
                  </a:moveTo>
                  <a:lnTo>
                    <a:pt x="981202" y="1925002"/>
                  </a:lnTo>
                  <a:lnTo>
                    <a:pt x="943013" y="1895094"/>
                  </a:lnTo>
                  <a:lnTo>
                    <a:pt x="905611" y="1864258"/>
                  </a:lnTo>
                  <a:lnTo>
                    <a:pt x="868997" y="1832508"/>
                  </a:lnTo>
                  <a:lnTo>
                    <a:pt x="833196" y="1799869"/>
                  </a:lnTo>
                  <a:lnTo>
                    <a:pt x="798233" y="1766341"/>
                  </a:lnTo>
                  <a:lnTo>
                    <a:pt x="764108" y="1731962"/>
                  </a:lnTo>
                  <a:lnTo>
                    <a:pt x="730846" y="1696745"/>
                  </a:lnTo>
                  <a:lnTo>
                    <a:pt x="698461" y="1660702"/>
                  </a:lnTo>
                  <a:lnTo>
                    <a:pt x="666991" y="1623847"/>
                  </a:lnTo>
                  <a:lnTo>
                    <a:pt x="636422" y="1586217"/>
                  </a:lnTo>
                  <a:lnTo>
                    <a:pt x="606793" y="1547799"/>
                  </a:lnTo>
                  <a:lnTo>
                    <a:pt x="578104" y="1508633"/>
                  </a:lnTo>
                  <a:lnTo>
                    <a:pt x="550392" y="1468716"/>
                  </a:lnTo>
                  <a:lnTo>
                    <a:pt x="523659" y="1428089"/>
                  </a:lnTo>
                  <a:lnTo>
                    <a:pt x="497941" y="1386763"/>
                  </a:lnTo>
                  <a:lnTo>
                    <a:pt x="473227" y="1344752"/>
                  </a:lnTo>
                  <a:lnTo>
                    <a:pt x="449554" y="1302054"/>
                  </a:lnTo>
                  <a:lnTo>
                    <a:pt x="426935" y="1258722"/>
                  </a:lnTo>
                  <a:lnTo>
                    <a:pt x="405396" y="1214755"/>
                  </a:lnTo>
                  <a:lnTo>
                    <a:pt x="384937" y="1170165"/>
                  </a:lnTo>
                  <a:lnTo>
                    <a:pt x="365582" y="1124978"/>
                  </a:lnTo>
                  <a:lnTo>
                    <a:pt x="347357" y="1079207"/>
                  </a:lnTo>
                  <a:lnTo>
                    <a:pt x="330276" y="1032865"/>
                  </a:lnTo>
                  <a:lnTo>
                    <a:pt x="314337" y="985989"/>
                  </a:lnTo>
                  <a:lnTo>
                    <a:pt x="299580" y="938580"/>
                  </a:lnTo>
                  <a:lnTo>
                    <a:pt x="286029" y="890651"/>
                  </a:lnTo>
                  <a:lnTo>
                    <a:pt x="273672" y="842225"/>
                  </a:lnTo>
                  <a:lnTo>
                    <a:pt x="262547" y="793330"/>
                  </a:lnTo>
                  <a:lnTo>
                    <a:pt x="252666" y="743966"/>
                  </a:lnTo>
                  <a:lnTo>
                    <a:pt x="244043" y="694156"/>
                  </a:lnTo>
                  <a:lnTo>
                    <a:pt x="236702" y="643928"/>
                  </a:lnTo>
                  <a:lnTo>
                    <a:pt x="230657" y="593293"/>
                  </a:lnTo>
                  <a:lnTo>
                    <a:pt x="225920" y="542251"/>
                  </a:lnTo>
                  <a:lnTo>
                    <a:pt x="222516" y="490842"/>
                  </a:lnTo>
                  <a:lnTo>
                    <a:pt x="220472" y="439077"/>
                  </a:lnTo>
                  <a:lnTo>
                    <a:pt x="219786" y="386981"/>
                  </a:lnTo>
                  <a:lnTo>
                    <a:pt x="220408" y="337299"/>
                  </a:lnTo>
                  <a:lnTo>
                    <a:pt x="222275" y="287921"/>
                  </a:lnTo>
                  <a:lnTo>
                    <a:pt x="225374" y="238874"/>
                  </a:lnTo>
                  <a:lnTo>
                    <a:pt x="229692" y="190169"/>
                  </a:lnTo>
                  <a:lnTo>
                    <a:pt x="235191" y="141820"/>
                  </a:lnTo>
                  <a:lnTo>
                    <a:pt x="241871" y="93827"/>
                  </a:lnTo>
                  <a:lnTo>
                    <a:pt x="249732" y="46228"/>
                  </a:lnTo>
                  <a:lnTo>
                    <a:pt x="53568" y="0"/>
                  </a:lnTo>
                  <a:lnTo>
                    <a:pt x="42494" y="49530"/>
                  </a:lnTo>
                  <a:lnTo>
                    <a:pt x="32664" y="99517"/>
                  </a:lnTo>
                  <a:lnTo>
                    <a:pt x="24091" y="149936"/>
                  </a:lnTo>
                  <a:lnTo>
                    <a:pt x="16802" y="200787"/>
                  </a:lnTo>
                  <a:lnTo>
                    <a:pt x="10795" y="252031"/>
                  </a:lnTo>
                  <a:lnTo>
                    <a:pt x="6096" y="303669"/>
                  </a:lnTo>
                  <a:lnTo>
                    <a:pt x="2717" y="355688"/>
                  </a:lnTo>
                  <a:lnTo>
                    <a:pt x="673" y="408051"/>
                  </a:lnTo>
                  <a:lnTo>
                    <a:pt x="0" y="460756"/>
                  </a:lnTo>
                  <a:lnTo>
                    <a:pt x="635" y="511759"/>
                  </a:lnTo>
                  <a:lnTo>
                    <a:pt x="2540" y="562444"/>
                  </a:lnTo>
                  <a:lnTo>
                    <a:pt x="5715" y="612800"/>
                  </a:lnTo>
                  <a:lnTo>
                    <a:pt x="10121" y="662813"/>
                  </a:lnTo>
                  <a:lnTo>
                    <a:pt x="15748" y="712457"/>
                  </a:lnTo>
                  <a:lnTo>
                    <a:pt x="22593" y="761733"/>
                  </a:lnTo>
                  <a:lnTo>
                    <a:pt x="30619" y="810602"/>
                  </a:lnTo>
                  <a:lnTo>
                    <a:pt x="39839" y="859078"/>
                  </a:lnTo>
                  <a:lnTo>
                    <a:pt x="50215" y="907135"/>
                  </a:lnTo>
                  <a:lnTo>
                    <a:pt x="61734" y="954747"/>
                  </a:lnTo>
                  <a:lnTo>
                    <a:pt x="74396" y="1001903"/>
                  </a:lnTo>
                  <a:lnTo>
                    <a:pt x="88176" y="1048600"/>
                  </a:lnTo>
                  <a:lnTo>
                    <a:pt x="103047" y="1094803"/>
                  </a:lnTo>
                  <a:lnTo>
                    <a:pt x="119011" y="1140510"/>
                  </a:lnTo>
                  <a:lnTo>
                    <a:pt x="136055" y="1185710"/>
                  </a:lnTo>
                  <a:lnTo>
                    <a:pt x="154152" y="1230363"/>
                  </a:lnTo>
                  <a:lnTo>
                    <a:pt x="173278" y="1274483"/>
                  </a:lnTo>
                  <a:lnTo>
                    <a:pt x="193446" y="1318044"/>
                  </a:lnTo>
                  <a:lnTo>
                    <a:pt x="214617" y="1361033"/>
                  </a:lnTo>
                  <a:lnTo>
                    <a:pt x="236791" y="1403426"/>
                  </a:lnTo>
                  <a:lnTo>
                    <a:pt x="259930" y="1445209"/>
                  </a:lnTo>
                  <a:lnTo>
                    <a:pt x="284048" y="1486382"/>
                  </a:lnTo>
                  <a:lnTo>
                    <a:pt x="309118" y="1526908"/>
                  </a:lnTo>
                  <a:lnTo>
                    <a:pt x="335114" y="1566786"/>
                  </a:lnTo>
                  <a:lnTo>
                    <a:pt x="362026" y="1606003"/>
                  </a:lnTo>
                  <a:lnTo>
                    <a:pt x="389851" y="1644523"/>
                  </a:lnTo>
                  <a:lnTo>
                    <a:pt x="418566" y="1682356"/>
                  </a:lnTo>
                  <a:lnTo>
                    <a:pt x="448144" y="1719478"/>
                  </a:lnTo>
                  <a:lnTo>
                    <a:pt x="478586" y="1755863"/>
                  </a:lnTo>
                  <a:lnTo>
                    <a:pt x="509866" y="1791512"/>
                  </a:lnTo>
                  <a:lnTo>
                    <a:pt x="541985" y="1826399"/>
                  </a:lnTo>
                  <a:lnTo>
                    <a:pt x="574903" y="1860511"/>
                  </a:lnTo>
                  <a:lnTo>
                    <a:pt x="608634" y="1893836"/>
                  </a:lnTo>
                  <a:lnTo>
                    <a:pt x="643128" y="1926361"/>
                  </a:lnTo>
                  <a:lnTo>
                    <a:pt x="678395" y="1958060"/>
                  </a:lnTo>
                  <a:lnTo>
                    <a:pt x="714425" y="1988921"/>
                  </a:lnTo>
                  <a:lnTo>
                    <a:pt x="751179" y="2018931"/>
                  </a:lnTo>
                  <a:lnTo>
                    <a:pt x="788657" y="2048078"/>
                  </a:lnTo>
                  <a:lnTo>
                    <a:pt x="826846" y="2076348"/>
                  </a:lnTo>
                  <a:lnTo>
                    <a:pt x="865708" y="2103716"/>
                  </a:lnTo>
                  <a:lnTo>
                    <a:pt x="905268" y="2130183"/>
                  </a:lnTo>
                  <a:lnTo>
                    <a:pt x="1020152" y="1953971"/>
                  </a:lnTo>
                  <a:close/>
                </a:path>
                <a:path w="1668779" h="2130425">
                  <a:moveTo>
                    <a:pt x="1668284" y="959853"/>
                  </a:moveTo>
                  <a:lnTo>
                    <a:pt x="1468386" y="344830"/>
                  </a:lnTo>
                  <a:lnTo>
                    <a:pt x="1480121" y="336296"/>
                  </a:lnTo>
                  <a:lnTo>
                    <a:pt x="1318514" y="298170"/>
                  </a:lnTo>
                  <a:lnTo>
                    <a:pt x="1316494" y="320128"/>
                  </a:lnTo>
                  <a:lnTo>
                    <a:pt x="1315046" y="342265"/>
                  </a:lnTo>
                  <a:lnTo>
                    <a:pt x="1314170" y="364553"/>
                  </a:lnTo>
                  <a:lnTo>
                    <a:pt x="1313891" y="386981"/>
                  </a:lnTo>
                  <a:lnTo>
                    <a:pt x="1315453" y="438759"/>
                  </a:lnTo>
                  <a:lnTo>
                    <a:pt x="1320101" y="489712"/>
                  </a:lnTo>
                  <a:lnTo>
                    <a:pt x="1327746" y="539724"/>
                  </a:lnTo>
                  <a:lnTo>
                    <a:pt x="1338275" y="588733"/>
                  </a:lnTo>
                  <a:lnTo>
                    <a:pt x="1351622" y="636638"/>
                  </a:lnTo>
                  <a:lnTo>
                    <a:pt x="1367675" y="683348"/>
                  </a:lnTo>
                  <a:lnTo>
                    <a:pt x="1386357" y="728776"/>
                  </a:lnTo>
                  <a:lnTo>
                    <a:pt x="1407579" y="772820"/>
                  </a:lnTo>
                  <a:lnTo>
                    <a:pt x="1431226" y="815403"/>
                  </a:lnTo>
                  <a:lnTo>
                    <a:pt x="1457236" y="856424"/>
                  </a:lnTo>
                  <a:lnTo>
                    <a:pt x="1485506" y="895794"/>
                  </a:lnTo>
                  <a:lnTo>
                    <a:pt x="1515935" y="933424"/>
                  </a:lnTo>
                  <a:lnTo>
                    <a:pt x="1548447" y="969213"/>
                  </a:lnTo>
                  <a:lnTo>
                    <a:pt x="1582940" y="1003084"/>
                  </a:lnTo>
                  <a:lnTo>
                    <a:pt x="1619338" y="1034935"/>
                  </a:lnTo>
                  <a:lnTo>
                    <a:pt x="1668284" y="959853"/>
                  </a:lnTo>
                  <a:close/>
                </a:path>
              </a:pathLst>
            </a:custGeom>
            <a:solidFill>
              <a:srgbClr val="FBED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798403" y="1899830"/>
              <a:ext cx="2002789" cy="1931670"/>
            </a:xfrm>
            <a:custGeom>
              <a:avLst/>
              <a:gdLst/>
              <a:ahLst/>
              <a:cxnLst/>
              <a:rect l="l" t="t" r="r" b="b"/>
              <a:pathLst>
                <a:path w="2002790" h="1931670">
                  <a:moveTo>
                    <a:pt x="1988007" y="204520"/>
                  </a:moveTo>
                  <a:lnTo>
                    <a:pt x="1985848" y="0"/>
                  </a:lnTo>
                  <a:lnTo>
                    <a:pt x="1936051" y="1041"/>
                  </a:lnTo>
                  <a:lnTo>
                    <a:pt x="1886559" y="3238"/>
                  </a:lnTo>
                  <a:lnTo>
                    <a:pt x="1837372" y="6604"/>
                  </a:lnTo>
                  <a:lnTo>
                    <a:pt x="1788515" y="11099"/>
                  </a:lnTo>
                  <a:lnTo>
                    <a:pt x="1739988" y="16738"/>
                  </a:lnTo>
                  <a:lnTo>
                    <a:pt x="1691805" y="23495"/>
                  </a:lnTo>
                  <a:lnTo>
                    <a:pt x="1643989" y="31343"/>
                  </a:lnTo>
                  <a:lnTo>
                    <a:pt x="1596555" y="40297"/>
                  </a:lnTo>
                  <a:lnTo>
                    <a:pt x="1549514" y="50330"/>
                  </a:lnTo>
                  <a:lnTo>
                    <a:pt x="1502867" y="61417"/>
                  </a:lnTo>
                  <a:lnTo>
                    <a:pt x="1456639" y="73558"/>
                  </a:lnTo>
                  <a:lnTo>
                    <a:pt x="1410843" y="86741"/>
                  </a:lnTo>
                  <a:lnTo>
                    <a:pt x="1365491" y="100939"/>
                  </a:lnTo>
                  <a:lnTo>
                    <a:pt x="1320584" y="116154"/>
                  </a:lnTo>
                  <a:lnTo>
                    <a:pt x="1276159" y="132359"/>
                  </a:lnTo>
                  <a:lnTo>
                    <a:pt x="1232217" y="149555"/>
                  </a:lnTo>
                  <a:lnTo>
                    <a:pt x="1188770" y="167728"/>
                  </a:lnTo>
                  <a:lnTo>
                    <a:pt x="1145832" y="186842"/>
                  </a:lnTo>
                  <a:lnTo>
                    <a:pt x="1103414" y="206921"/>
                  </a:lnTo>
                  <a:lnTo>
                    <a:pt x="1061542" y="227914"/>
                  </a:lnTo>
                  <a:lnTo>
                    <a:pt x="1020216" y="249821"/>
                  </a:lnTo>
                  <a:lnTo>
                    <a:pt x="979449" y="272643"/>
                  </a:lnTo>
                  <a:lnTo>
                    <a:pt x="939253" y="296354"/>
                  </a:lnTo>
                  <a:lnTo>
                    <a:pt x="899655" y="320941"/>
                  </a:lnTo>
                  <a:lnTo>
                    <a:pt x="860666" y="346392"/>
                  </a:lnTo>
                  <a:lnTo>
                    <a:pt x="822286" y="372694"/>
                  </a:lnTo>
                  <a:lnTo>
                    <a:pt x="784542" y="399834"/>
                  </a:lnTo>
                  <a:lnTo>
                    <a:pt x="747445" y="427786"/>
                  </a:lnTo>
                  <a:lnTo>
                    <a:pt x="710996" y="456565"/>
                  </a:lnTo>
                  <a:lnTo>
                    <a:pt x="675220" y="486130"/>
                  </a:lnTo>
                  <a:lnTo>
                    <a:pt x="640130" y="516483"/>
                  </a:lnTo>
                  <a:lnTo>
                    <a:pt x="605739" y="547598"/>
                  </a:lnTo>
                  <a:lnTo>
                    <a:pt x="572058" y="579475"/>
                  </a:lnTo>
                  <a:lnTo>
                    <a:pt x="539089" y="612101"/>
                  </a:lnTo>
                  <a:lnTo>
                    <a:pt x="506869" y="645452"/>
                  </a:lnTo>
                  <a:lnTo>
                    <a:pt x="475399" y="679526"/>
                  </a:lnTo>
                  <a:lnTo>
                    <a:pt x="444690" y="714298"/>
                  </a:lnTo>
                  <a:lnTo>
                    <a:pt x="414756" y="749757"/>
                  </a:lnTo>
                  <a:lnTo>
                    <a:pt x="385622" y="785888"/>
                  </a:lnTo>
                  <a:lnTo>
                    <a:pt x="357289" y="822693"/>
                  </a:lnTo>
                  <a:lnTo>
                    <a:pt x="329768" y="860145"/>
                  </a:lnTo>
                  <a:lnTo>
                    <a:pt x="303085" y="898232"/>
                  </a:lnTo>
                  <a:lnTo>
                    <a:pt x="277241" y="936942"/>
                  </a:lnTo>
                  <a:lnTo>
                    <a:pt x="252247" y="976261"/>
                  </a:lnTo>
                  <a:lnTo>
                    <a:pt x="228142" y="1016177"/>
                  </a:lnTo>
                  <a:lnTo>
                    <a:pt x="204914" y="1056678"/>
                  </a:lnTo>
                  <a:lnTo>
                    <a:pt x="182575" y="1097749"/>
                  </a:lnTo>
                  <a:lnTo>
                    <a:pt x="161150" y="1139380"/>
                  </a:lnTo>
                  <a:lnTo>
                    <a:pt x="140652" y="1181544"/>
                  </a:lnTo>
                  <a:lnTo>
                    <a:pt x="121094" y="1224241"/>
                  </a:lnTo>
                  <a:lnTo>
                    <a:pt x="102489" y="1267460"/>
                  </a:lnTo>
                  <a:lnTo>
                    <a:pt x="84848" y="1311173"/>
                  </a:lnTo>
                  <a:lnTo>
                    <a:pt x="68186" y="1355382"/>
                  </a:lnTo>
                  <a:lnTo>
                    <a:pt x="52514" y="1400060"/>
                  </a:lnTo>
                  <a:lnTo>
                    <a:pt x="37846" y="1445196"/>
                  </a:lnTo>
                  <a:lnTo>
                    <a:pt x="24193" y="1490802"/>
                  </a:lnTo>
                  <a:lnTo>
                    <a:pt x="11569" y="1536827"/>
                  </a:lnTo>
                  <a:lnTo>
                    <a:pt x="0" y="1583270"/>
                  </a:lnTo>
                  <a:lnTo>
                    <a:pt x="206997" y="1632089"/>
                  </a:lnTo>
                  <a:lnTo>
                    <a:pt x="220179" y="1585468"/>
                  </a:lnTo>
                  <a:lnTo>
                    <a:pt x="234505" y="1539316"/>
                  </a:lnTo>
                  <a:lnTo>
                    <a:pt x="249948" y="1493672"/>
                  </a:lnTo>
                  <a:lnTo>
                    <a:pt x="266484" y="1448536"/>
                  </a:lnTo>
                  <a:lnTo>
                    <a:pt x="284099" y="1403946"/>
                  </a:lnTo>
                  <a:lnTo>
                    <a:pt x="302780" y="1359890"/>
                  </a:lnTo>
                  <a:lnTo>
                    <a:pt x="322503" y="1316418"/>
                  </a:lnTo>
                  <a:lnTo>
                    <a:pt x="343268" y="1273517"/>
                  </a:lnTo>
                  <a:lnTo>
                    <a:pt x="365048" y="1231214"/>
                  </a:lnTo>
                  <a:lnTo>
                    <a:pt x="387832" y="1189520"/>
                  </a:lnTo>
                  <a:lnTo>
                    <a:pt x="411607" y="1148461"/>
                  </a:lnTo>
                  <a:lnTo>
                    <a:pt x="436346" y="1108036"/>
                  </a:lnTo>
                  <a:lnTo>
                    <a:pt x="462038" y="1068285"/>
                  </a:lnTo>
                  <a:lnTo>
                    <a:pt x="488670" y="1029208"/>
                  </a:lnTo>
                  <a:lnTo>
                    <a:pt x="516229" y="990815"/>
                  </a:lnTo>
                  <a:lnTo>
                    <a:pt x="544690" y="953135"/>
                  </a:lnTo>
                  <a:lnTo>
                    <a:pt x="574040" y="916178"/>
                  </a:lnTo>
                  <a:lnTo>
                    <a:pt x="604266" y="879970"/>
                  </a:lnTo>
                  <a:lnTo>
                    <a:pt x="635342" y="844511"/>
                  </a:lnTo>
                  <a:lnTo>
                    <a:pt x="667270" y="809828"/>
                  </a:lnTo>
                  <a:lnTo>
                    <a:pt x="700024" y="775931"/>
                  </a:lnTo>
                  <a:lnTo>
                    <a:pt x="733590" y="742835"/>
                  </a:lnTo>
                  <a:lnTo>
                    <a:pt x="767943" y="710565"/>
                  </a:lnTo>
                  <a:lnTo>
                    <a:pt x="803084" y="679132"/>
                  </a:lnTo>
                  <a:lnTo>
                    <a:pt x="838987" y="648538"/>
                  </a:lnTo>
                  <a:lnTo>
                    <a:pt x="875626" y="618832"/>
                  </a:lnTo>
                  <a:lnTo>
                    <a:pt x="913003" y="589991"/>
                  </a:lnTo>
                  <a:lnTo>
                    <a:pt x="951103" y="562063"/>
                  </a:lnTo>
                  <a:lnTo>
                    <a:pt x="989888" y="535038"/>
                  </a:lnTo>
                  <a:lnTo>
                    <a:pt x="1029373" y="508952"/>
                  </a:lnTo>
                  <a:lnTo>
                    <a:pt x="1069505" y="483819"/>
                  </a:lnTo>
                  <a:lnTo>
                    <a:pt x="1110310" y="459638"/>
                  </a:lnTo>
                  <a:lnTo>
                    <a:pt x="1151737" y="436448"/>
                  </a:lnTo>
                  <a:lnTo>
                    <a:pt x="1193787" y="414235"/>
                  </a:lnTo>
                  <a:lnTo>
                    <a:pt x="1236433" y="393052"/>
                  </a:lnTo>
                  <a:lnTo>
                    <a:pt x="1279677" y="372884"/>
                  </a:lnTo>
                  <a:lnTo>
                    <a:pt x="1323492" y="353771"/>
                  </a:lnTo>
                  <a:lnTo>
                    <a:pt x="1367866" y="335711"/>
                  </a:lnTo>
                  <a:lnTo>
                    <a:pt x="1412773" y="318719"/>
                  </a:lnTo>
                  <a:lnTo>
                    <a:pt x="1458201" y="302831"/>
                  </a:lnTo>
                  <a:lnTo>
                    <a:pt x="1504149" y="288036"/>
                  </a:lnTo>
                  <a:lnTo>
                    <a:pt x="1550581" y="274370"/>
                  </a:lnTo>
                  <a:lnTo>
                    <a:pt x="1597482" y="261848"/>
                  </a:lnTo>
                  <a:lnTo>
                    <a:pt x="1644853" y="250469"/>
                  </a:lnTo>
                  <a:lnTo>
                    <a:pt x="1692668" y="240271"/>
                  </a:lnTo>
                  <a:lnTo>
                    <a:pt x="1740916" y="231254"/>
                  </a:lnTo>
                  <a:lnTo>
                    <a:pt x="1789569" y="223443"/>
                  </a:lnTo>
                  <a:lnTo>
                    <a:pt x="1838617" y="216839"/>
                  </a:lnTo>
                  <a:lnTo>
                    <a:pt x="1888058" y="211480"/>
                  </a:lnTo>
                  <a:lnTo>
                    <a:pt x="1937854" y="207378"/>
                  </a:lnTo>
                  <a:lnTo>
                    <a:pt x="1988007" y="204520"/>
                  </a:lnTo>
                  <a:close/>
                </a:path>
                <a:path w="2002790" h="1931670">
                  <a:moveTo>
                    <a:pt x="2002320" y="1548422"/>
                  </a:moveTo>
                  <a:lnTo>
                    <a:pt x="1999678" y="1299895"/>
                  </a:lnTo>
                  <a:lnTo>
                    <a:pt x="1951139" y="1305610"/>
                  </a:lnTo>
                  <a:lnTo>
                    <a:pt x="1903501" y="1314030"/>
                  </a:lnTo>
                  <a:lnTo>
                    <a:pt x="1856816" y="1325092"/>
                  </a:lnTo>
                  <a:lnTo>
                    <a:pt x="1811185" y="1338719"/>
                  </a:lnTo>
                  <a:lnTo>
                    <a:pt x="1766671" y="1354810"/>
                  </a:lnTo>
                  <a:lnTo>
                    <a:pt x="1723364" y="1373301"/>
                  </a:lnTo>
                  <a:lnTo>
                    <a:pt x="1681353" y="1394117"/>
                  </a:lnTo>
                  <a:lnTo>
                    <a:pt x="1640713" y="1417154"/>
                  </a:lnTo>
                  <a:lnTo>
                    <a:pt x="1601508" y="1442364"/>
                  </a:lnTo>
                  <a:lnTo>
                    <a:pt x="1563839" y="1469631"/>
                  </a:lnTo>
                  <a:lnTo>
                    <a:pt x="1527784" y="1498904"/>
                  </a:lnTo>
                  <a:lnTo>
                    <a:pt x="1493405" y="1530083"/>
                  </a:lnTo>
                  <a:lnTo>
                    <a:pt x="1460817" y="1563090"/>
                  </a:lnTo>
                  <a:lnTo>
                    <a:pt x="1430070" y="1597863"/>
                  </a:lnTo>
                  <a:lnTo>
                    <a:pt x="1401254" y="1634299"/>
                  </a:lnTo>
                  <a:lnTo>
                    <a:pt x="1374444" y="1672336"/>
                  </a:lnTo>
                  <a:lnTo>
                    <a:pt x="1349730" y="1711871"/>
                  </a:lnTo>
                  <a:lnTo>
                    <a:pt x="1327200" y="1752841"/>
                  </a:lnTo>
                  <a:lnTo>
                    <a:pt x="1306918" y="1795157"/>
                  </a:lnTo>
                  <a:lnTo>
                    <a:pt x="1288973" y="1838756"/>
                  </a:lnTo>
                  <a:lnTo>
                    <a:pt x="1273441" y="1883524"/>
                  </a:lnTo>
                  <a:lnTo>
                    <a:pt x="1475549" y="1931200"/>
                  </a:lnTo>
                  <a:lnTo>
                    <a:pt x="2002320" y="1548422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78385" y="3146285"/>
              <a:ext cx="1816100" cy="1816099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173063" y="3326765"/>
              <a:ext cx="1405890" cy="1405890"/>
            </a:xfrm>
            <a:custGeom>
              <a:avLst/>
              <a:gdLst/>
              <a:ahLst/>
              <a:cxnLst/>
              <a:rect l="l" t="t" r="r" b="b"/>
              <a:pathLst>
                <a:path w="1405890" h="1405889">
                  <a:moveTo>
                    <a:pt x="702779" y="0"/>
                  </a:moveTo>
                  <a:lnTo>
                    <a:pt x="654662" y="1621"/>
                  </a:lnTo>
                  <a:lnTo>
                    <a:pt x="607416" y="6415"/>
                  </a:lnTo>
                  <a:lnTo>
                    <a:pt x="561144" y="14277"/>
                  </a:lnTo>
                  <a:lnTo>
                    <a:pt x="515952" y="25102"/>
                  </a:lnTo>
                  <a:lnTo>
                    <a:pt x="471944" y="38787"/>
                  </a:lnTo>
                  <a:lnTo>
                    <a:pt x="429225" y="55225"/>
                  </a:lnTo>
                  <a:lnTo>
                    <a:pt x="387899" y="74313"/>
                  </a:lnTo>
                  <a:lnTo>
                    <a:pt x="348072" y="95946"/>
                  </a:lnTo>
                  <a:lnTo>
                    <a:pt x="309847" y="120019"/>
                  </a:lnTo>
                  <a:lnTo>
                    <a:pt x="273330" y="146427"/>
                  </a:lnTo>
                  <a:lnTo>
                    <a:pt x="238626" y="175066"/>
                  </a:lnTo>
                  <a:lnTo>
                    <a:pt x="205838" y="205832"/>
                  </a:lnTo>
                  <a:lnTo>
                    <a:pt x="175072" y="238619"/>
                  </a:lnTo>
                  <a:lnTo>
                    <a:pt x="146432" y="273322"/>
                  </a:lnTo>
                  <a:lnTo>
                    <a:pt x="120023" y="309839"/>
                  </a:lnTo>
                  <a:lnTo>
                    <a:pt x="95949" y="348062"/>
                  </a:lnTo>
                  <a:lnTo>
                    <a:pt x="74316" y="387889"/>
                  </a:lnTo>
                  <a:lnTo>
                    <a:pt x="55227" y="429214"/>
                  </a:lnTo>
                  <a:lnTo>
                    <a:pt x="38788" y="471932"/>
                  </a:lnTo>
                  <a:lnTo>
                    <a:pt x="25103" y="515940"/>
                  </a:lnTo>
                  <a:lnTo>
                    <a:pt x="14277" y="561132"/>
                  </a:lnTo>
                  <a:lnTo>
                    <a:pt x="6415" y="607403"/>
                  </a:lnTo>
                  <a:lnTo>
                    <a:pt x="1621" y="654650"/>
                  </a:lnTo>
                  <a:lnTo>
                    <a:pt x="0" y="702767"/>
                  </a:lnTo>
                  <a:lnTo>
                    <a:pt x="1621" y="750884"/>
                  </a:lnTo>
                  <a:lnTo>
                    <a:pt x="6415" y="798130"/>
                  </a:lnTo>
                  <a:lnTo>
                    <a:pt x="14277" y="844402"/>
                  </a:lnTo>
                  <a:lnTo>
                    <a:pt x="25103" y="889594"/>
                  </a:lnTo>
                  <a:lnTo>
                    <a:pt x="38788" y="933602"/>
                  </a:lnTo>
                  <a:lnTo>
                    <a:pt x="55227" y="976322"/>
                  </a:lnTo>
                  <a:lnTo>
                    <a:pt x="74316" y="1017647"/>
                  </a:lnTo>
                  <a:lnTo>
                    <a:pt x="95949" y="1057474"/>
                  </a:lnTo>
                  <a:lnTo>
                    <a:pt x="120023" y="1095699"/>
                  </a:lnTo>
                  <a:lnTo>
                    <a:pt x="146432" y="1132216"/>
                  </a:lnTo>
                  <a:lnTo>
                    <a:pt x="175072" y="1166920"/>
                  </a:lnTo>
                  <a:lnTo>
                    <a:pt x="205838" y="1199708"/>
                  </a:lnTo>
                  <a:lnTo>
                    <a:pt x="238626" y="1230474"/>
                  </a:lnTo>
                  <a:lnTo>
                    <a:pt x="273330" y="1259114"/>
                  </a:lnTo>
                  <a:lnTo>
                    <a:pt x="309847" y="1285524"/>
                  </a:lnTo>
                  <a:lnTo>
                    <a:pt x="348072" y="1309597"/>
                  </a:lnTo>
                  <a:lnTo>
                    <a:pt x="387899" y="1331231"/>
                  </a:lnTo>
                  <a:lnTo>
                    <a:pt x="429225" y="1350319"/>
                  </a:lnTo>
                  <a:lnTo>
                    <a:pt x="471944" y="1366758"/>
                  </a:lnTo>
                  <a:lnTo>
                    <a:pt x="515952" y="1380443"/>
                  </a:lnTo>
                  <a:lnTo>
                    <a:pt x="561144" y="1391269"/>
                  </a:lnTo>
                  <a:lnTo>
                    <a:pt x="607416" y="1399131"/>
                  </a:lnTo>
                  <a:lnTo>
                    <a:pt x="654662" y="1403925"/>
                  </a:lnTo>
                  <a:lnTo>
                    <a:pt x="702779" y="1405547"/>
                  </a:lnTo>
                  <a:lnTo>
                    <a:pt x="750895" y="1403925"/>
                  </a:lnTo>
                  <a:lnTo>
                    <a:pt x="798140" y="1399131"/>
                  </a:lnTo>
                  <a:lnTo>
                    <a:pt x="844411" y="1391269"/>
                  </a:lnTo>
                  <a:lnTo>
                    <a:pt x="889602" y="1380443"/>
                  </a:lnTo>
                  <a:lnTo>
                    <a:pt x="933609" y="1366758"/>
                  </a:lnTo>
                  <a:lnTo>
                    <a:pt x="976327" y="1350319"/>
                  </a:lnTo>
                  <a:lnTo>
                    <a:pt x="1017652" y="1331231"/>
                  </a:lnTo>
                  <a:lnTo>
                    <a:pt x="1057478" y="1309597"/>
                  </a:lnTo>
                  <a:lnTo>
                    <a:pt x="1095702" y="1285524"/>
                  </a:lnTo>
                  <a:lnTo>
                    <a:pt x="1132218" y="1259114"/>
                  </a:lnTo>
                  <a:lnTo>
                    <a:pt x="1166922" y="1230474"/>
                  </a:lnTo>
                  <a:lnTo>
                    <a:pt x="1199710" y="1199708"/>
                  </a:lnTo>
                  <a:lnTo>
                    <a:pt x="1230476" y="1166920"/>
                  </a:lnTo>
                  <a:lnTo>
                    <a:pt x="1259115" y="1132216"/>
                  </a:lnTo>
                  <a:lnTo>
                    <a:pt x="1285524" y="1095699"/>
                  </a:lnTo>
                  <a:lnTo>
                    <a:pt x="1309598" y="1057474"/>
                  </a:lnTo>
                  <a:lnTo>
                    <a:pt x="1331231" y="1017647"/>
                  </a:lnTo>
                  <a:lnTo>
                    <a:pt x="1350319" y="976322"/>
                  </a:lnTo>
                  <a:lnTo>
                    <a:pt x="1366758" y="933602"/>
                  </a:lnTo>
                  <a:lnTo>
                    <a:pt x="1380443" y="889594"/>
                  </a:lnTo>
                  <a:lnTo>
                    <a:pt x="1391269" y="844402"/>
                  </a:lnTo>
                  <a:lnTo>
                    <a:pt x="1399131" y="798130"/>
                  </a:lnTo>
                  <a:lnTo>
                    <a:pt x="1403925" y="750884"/>
                  </a:lnTo>
                  <a:lnTo>
                    <a:pt x="1405547" y="702767"/>
                  </a:lnTo>
                  <a:lnTo>
                    <a:pt x="1403925" y="654650"/>
                  </a:lnTo>
                  <a:lnTo>
                    <a:pt x="1399131" y="607403"/>
                  </a:lnTo>
                  <a:lnTo>
                    <a:pt x="1391269" y="561132"/>
                  </a:lnTo>
                  <a:lnTo>
                    <a:pt x="1380443" y="515940"/>
                  </a:lnTo>
                  <a:lnTo>
                    <a:pt x="1366758" y="471932"/>
                  </a:lnTo>
                  <a:lnTo>
                    <a:pt x="1350319" y="429214"/>
                  </a:lnTo>
                  <a:lnTo>
                    <a:pt x="1331231" y="387889"/>
                  </a:lnTo>
                  <a:lnTo>
                    <a:pt x="1309598" y="348062"/>
                  </a:lnTo>
                  <a:lnTo>
                    <a:pt x="1285524" y="309839"/>
                  </a:lnTo>
                  <a:lnTo>
                    <a:pt x="1259115" y="273322"/>
                  </a:lnTo>
                  <a:lnTo>
                    <a:pt x="1230476" y="238619"/>
                  </a:lnTo>
                  <a:lnTo>
                    <a:pt x="1199710" y="205832"/>
                  </a:lnTo>
                  <a:lnTo>
                    <a:pt x="1166922" y="175066"/>
                  </a:lnTo>
                  <a:lnTo>
                    <a:pt x="1132218" y="146427"/>
                  </a:lnTo>
                  <a:lnTo>
                    <a:pt x="1095702" y="120019"/>
                  </a:lnTo>
                  <a:lnTo>
                    <a:pt x="1057478" y="95946"/>
                  </a:lnTo>
                  <a:lnTo>
                    <a:pt x="1017652" y="74313"/>
                  </a:lnTo>
                  <a:lnTo>
                    <a:pt x="976327" y="55225"/>
                  </a:lnTo>
                  <a:lnTo>
                    <a:pt x="933609" y="38787"/>
                  </a:lnTo>
                  <a:lnTo>
                    <a:pt x="889602" y="25102"/>
                  </a:lnTo>
                  <a:lnTo>
                    <a:pt x="844411" y="14277"/>
                  </a:lnTo>
                  <a:lnTo>
                    <a:pt x="798140" y="6415"/>
                  </a:lnTo>
                  <a:lnTo>
                    <a:pt x="750895" y="1621"/>
                  </a:lnTo>
                  <a:lnTo>
                    <a:pt x="702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633248" y="3857764"/>
              <a:ext cx="557530" cy="316230"/>
            </a:xfrm>
            <a:custGeom>
              <a:avLst/>
              <a:gdLst/>
              <a:ahLst/>
              <a:cxnLst/>
              <a:rect l="l" t="t" r="r" b="b"/>
              <a:pathLst>
                <a:path w="557529" h="316229">
                  <a:moveTo>
                    <a:pt x="229285" y="315645"/>
                  </a:moveTo>
                  <a:lnTo>
                    <a:pt x="108331" y="140881"/>
                  </a:lnTo>
                  <a:lnTo>
                    <a:pt x="218554" y="0"/>
                  </a:lnTo>
                  <a:lnTo>
                    <a:pt x="146418" y="0"/>
                  </a:lnTo>
                  <a:lnTo>
                    <a:pt x="60718" y="108813"/>
                  </a:lnTo>
                  <a:lnTo>
                    <a:pt x="60718" y="0"/>
                  </a:lnTo>
                  <a:lnTo>
                    <a:pt x="0" y="0"/>
                  </a:lnTo>
                  <a:lnTo>
                    <a:pt x="0" y="315645"/>
                  </a:lnTo>
                  <a:lnTo>
                    <a:pt x="60718" y="315645"/>
                  </a:lnTo>
                  <a:lnTo>
                    <a:pt x="60718" y="175412"/>
                  </a:lnTo>
                  <a:lnTo>
                    <a:pt x="158038" y="315645"/>
                  </a:lnTo>
                  <a:lnTo>
                    <a:pt x="229285" y="315645"/>
                  </a:lnTo>
                  <a:close/>
                </a:path>
                <a:path w="557529" h="316229">
                  <a:moveTo>
                    <a:pt x="557060" y="134531"/>
                  </a:moveTo>
                  <a:lnTo>
                    <a:pt x="550392" y="96126"/>
                  </a:lnTo>
                  <a:lnTo>
                    <a:pt x="549948" y="93522"/>
                  </a:lnTo>
                  <a:lnTo>
                    <a:pt x="528624" y="64223"/>
                  </a:lnTo>
                  <a:lnTo>
                    <a:pt x="499935" y="50038"/>
                  </a:lnTo>
                  <a:lnTo>
                    <a:pt x="499935" y="136258"/>
                  </a:lnTo>
                  <a:lnTo>
                    <a:pt x="499364" y="144310"/>
                  </a:lnTo>
                  <a:lnTo>
                    <a:pt x="475081" y="173761"/>
                  </a:lnTo>
                  <a:lnTo>
                    <a:pt x="449770" y="176593"/>
                  </a:lnTo>
                  <a:lnTo>
                    <a:pt x="430034" y="176593"/>
                  </a:lnTo>
                  <a:lnTo>
                    <a:pt x="430034" y="96126"/>
                  </a:lnTo>
                  <a:lnTo>
                    <a:pt x="447624" y="96126"/>
                  </a:lnTo>
                  <a:lnTo>
                    <a:pt x="489572" y="106527"/>
                  </a:lnTo>
                  <a:lnTo>
                    <a:pt x="499935" y="136258"/>
                  </a:lnTo>
                  <a:lnTo>
                    <a:pt x="499935" y="50038"/>
                  </a:lnTo>
                  <a:lnTo>
                    <a:pt x="493077" y="46634"/>
                  </a:lnTo>
                  <a:lnTo>
                    <a:pt x="443331" y="40767"/>
                  </a:lnTo>
                  <a:lnTo>
                    <a:pt x="430034" y="40767"/>
                  </a:lnTo>
                  <a:lnTo>
                    <a:pt x="430034" y="0"/>
                  </a:lnTo>
                  <a:lnTo>
                    <a:pt x="369519" y="0"/>
                  </a:lnTo>
                  <a:lnTo>
                    <a:pt x="369519" y="40767"/>
                  </a:lnTo>
                  <a:lnTo>
                    <a:pt x="369519" y="96126"/>
                  </a:lnTo>
                  <a:lnTo>
                    <a:pt x="369519" y="176593"/>
                  </a:lnTo>
                  <a:lnTo>
                    <a:pt x="353212" y="176593"/>
                  </a:lnTo>
                  <a:lnTo>
                    <a:pt x="315760" y="167805"/>
                  </a:lnTo>
                  <a:lnTo>
                    <a:pt x="303009" y="136258"/>
                  </a:lnTo>
                  <a:lnTo>
                    <a:pt x="303098" y="134531"/>
                  </a:lnTo>
                  <a:lnTo>
                    <a:pt x="329285" y="98679"/>
                  </a:lnTo>
                  <a:lnTo>
                    <a:pt x="355574" y="96126"/>
                  </a:lnTo>
                  <a:lnTo>
                    <a:pt x="369519" y="96126"/>
                  </a:lnTo>
                  <a:lnTo>
                    <a:pt x="369519" y="40767"/>
                  </a:lnTo>
                  <a:lnTo>
                    <a:pt x="326682" y="43345"/>
                  </a:lnTo>
                  <a:lnTo>
                    <a:pt x="285165" y="56934"/>
                  </a:lnTo>
                  <a:lnTo>
                    <a:pt x="253707" y="94500"/>
                  </a:lnTo>
                  <a:lnTo>
                    <a:pt x="246354" y="136258"/>
                  </a:lnTo>
                  <a:lnTo>
                    <a:pt x="247370" y="152298"/>
                  </a:lnTo>
                  <a:lnTo>
                    <a:pt x="262661" y="191947"/>
                  </a:lnTo>
                  <a:lnTo>
                    <a:pt x="292239" y="217233"/>
                  </a:lnTo>
                  <a:lnTo>
                    <a:pt x="333387" y="228053"/>
                  </a:lnTo>
                  <a:lnTo>
                    <a:pt x="369519" y="230035"/>
                  </a:lnTo>
                  <a:lnTo>
                    <a:pt x="369519" y="315645"/>
                  </a:lnTo>
                  <a:lnTo>
                    <a:pt x="430034" y="315645"/>
                  </a:lnTo>
                  <a:lnTo>
                    <a:pt x="430034" y="230035"/>
                  </a:lnTo>
                  <a:lnTo>
                    <a:pt x="447789" y="229806"/>
                  </a:lnTo>
                  <a:lnTo>
                    <a:pt x="486359" y="226275"/>
                  </a:lnTo>
                  <a:lnTo>
                    <a:pt x="521982" y="210388"/>
                  </a:lnTo>
                  <a:lnTo>
                    <a:pt x="548157" y="179705"/>
                  </a:lnTo>
                  <a:lnTo>
                    <a:pt x="549389" y="176593"/>
                  </a:lnTo>
                  <a:lnTo>
                    <a:pt x="552043" y="169926"/>
                  </a:lnTo>
                  <a:lnTo>
                    <a:pt x="554837" y="159105"/>
                  </a:lnTo>
                  <a:lnTo>
                    <a:pt x="556501" y="147345"/>
                  </a:lnTo>
                  <a:lnTo>
                    <a:pt x="557060" y="13453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64100" y="3594100"/>
              <a:ext cx="1651000" cy="2159000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4938966" y="3695509"/>
              <a:ext cx="1400175" cy="1908175"/>
            </a:xfrm>
            <a:custGeom>
              <a:avLst/>
              <a:gdLst/>
              <a:ahLst/>
              <a:cxnLst/>
              <a:rect l="l" t="t" r="r" b="b"/>
              <a:pathLst>
                <a:path w="1400175" h="1908175">
                  <a:moveTo>
                    <a:pt x="29946" y="0"/>
                  </a:moveTo>
                  <a:lnTo>
                    <a:pt x="22097" y="47603"/>
                  </a:lnTo>
                  <a:lnTo>
                    <a:pt x="15412" y="95590"/>
                  </a:lnTo>
                  <a:lnTo>
                    <a:pt x="9906" y="143946"/>
                  </a:lnTo>
                  <a:lnTo>
                    <a:pt x="5596" y="192655"/>
                  </a:lnTo>
                  <a:lnTo>
                    <a:pt x="2497" y="241702"/>
                  </a:lnTo>
                  <a:lnTo>
                    <a:pt x="627" y="291073"/>
                  </a:lnTo>
                  <a:lnTo>
                    <a:pt x="0" y="340753"/>
                  </a:lnTo>
                  <a:lnTo>
                    <a:pt x="688" y="392858"/>
                  </a:lnTo>
                  <a:lnTo>
                    <a:pt x="2741" y="444623"/>
                  </a:lnTo>
                  <a:lnTo>
                    <a:pt x="6143" y="496030"/>
                  </a:lnTo>
                  <a:lnTo>
                    <a:pt x="10875" y="547063"/>
                  </a:lnTo>
                  <a:lnTo>
                    <a:pt x="16921" y="597704"/>
                  </a:lnTo>
                  <a:lnTo>
                    <a:pt x="24262" y="647936"/>
                  </a:lnTo>
                  <a:lnTo>
                    <a:pt x="32883" y="697741"/>
                  </a:lnTo>
                  <a:lnTo>
                    <a:pt x="42764" y="747102"/>
                  </a:lnTo>
                  <a:lnTo>
                    <a:pt x="53890" y="796003"/>
                  </a:lnTo>
                  <a:lnTo>
                    <a:pt x="66243" y="844424"/>
                  </a:lnTo>
                  <a:lnTo>
                    <a:pt x="79806" y="892350"/>
                  </a:lnTo>
                  <a:lnTo>
                    <a:pt x="94561" y="939763"/>
                  </a:lnTo>
                  <a:lnTo>
                    <a:pt x="110491" y="986646"/>
                  </a:lnTo>
                  <a:lnTo>
                    <a:pt x="127578" y="1032981"/>
                  </a:lnTo>
                  <a:lnTo>
                    <a:pt x="145806" y="1078751"/>
                  </a:lnTo>
                  <a:lnTo>
                    <a:pt x="165158" y="1123939"/>
                  </a:lnTo>
                  <a:lnTo>
                    <a:pt x="185615" y="1168527"/>
                  </a:lnTo>
                  <a:lnTo>
                    <a:pt x="207161" y="1212498"/>
                  </a:lnTo>
                  <a:lnTo>
                    <a:pt x="229778" y="1255836"/>
                  </a:lnTo>
                  <a:lnTo>
                    <a:pt x="253449" y="1298521"/>
                  </a:lnTo>
                  <a:lnTo>
                    <a:pt x="278156" y="1340539"/>
                  </a:lnTo>
                  <a:lnTo>
                    <a:pt x="303884" y="1381870"/>
                  </a:lnTo>
                  <a:lnTo>
                    <a:pt x="330613" y="1422497"/>
                  </a:lnTo>
                  <a:lnTo>
                    <a:pt x="358327" y="1462404"/>
                  </a:lnTo>
                  <a:lnTo>
                    <a:pt x="387009" y="1501573"/>
                  </a:lnTo>
                  <a:lnTo>
                    <a:pt x="416641" y="1539987"/>
                  </a:lnTo>
                  <a:lnTo>
                    <a:pt x="447206" y="1577628"/>
                  </a:lnTo>
                  <a:lnTo>
                    <a:pt x="478687" y="1614479"/>
                  </a:lnTo>
                  <a:lnTo>
                    <a:pt x="511066" y="1650524"/>
                  </a:lnTo>
                  <a:lnTo>
                    <a:pt x="544326" y="1685743"/>
                  </a:lnTo>
                  <a:lnTo>
                    <a:pt x="578450" y="1720121"/>
                  </a:lnTo>
                  <a:lnTo>
                    <a:pt x="613421" y="1753640"/>
                  </a:lnTo>
                  <a:lnTo>
                    <a:pt x="649220" y="1786283"/>
                  </a:lnTo>
                  <a:lnTo>
                    <a:pt x="685832" y="1818031"/>
                  </a:lnTo>
                  <a:lnTo>
                    <a:pt x="723239" y="1848869"/>
                  </a:lnTo>
                  <a:lnTo>
                    <a:pt x="761422" y="1878779"/>
                  </a:lnTo>
                  <a:lnTo>
                    <a:pt x="800366" y="1907743"/>
                  </a:lnTo>
                  <a:lnTo>
                    <a:pt x="1399565" y="988720"/>
                  </a:lnTo>
                  <a:lnTo>
                    <a:pt x="1363174" y="956864"/>
                  </a:lnTo>
                  <a:lnTo>
                    <a:pt x="1328678" y="922993"/>
                  </a:lnTo>
                  <a:lnTo>
                    <a:pt x="1296167" y="887199"/>
                  </a:lnTo>
                  <a:lnTo>
                    <a:pt x="1265732" y="849571"/>
                  </a:lnTo>
                  <a:lnTo>
                    <a:pt x="1237466" y="810202"/>
                  </a:lnTo>
                  <a:lnTo>
                    <a:pt x="1211459" y="769182"/>
                  </a:lnTo>
                  <a:lnTo>
                    <a:pt x="1187802" y="726602"/>
                  </a:lnTo>
                  <a:lnTo>
                    <a:pt x="1166586" y="682554"/>
                  </a:lnTo>
                  <a:lnTo>
                    <a:pt x="1147904" y="637129"/>
                  </a:lnTo>
                  <a:lnTo>
                    <a:pt x="1131845" y="590417"/>
                  </a:lnTo>
                  <a:lnTo>
                    <a:pt x="1118502" y="542510"/>
                  </a:lnTo>
                  <a:lnTo>
                    <a:pt x="1107965" y="493499"/>
                  </a:lnTo>
                  <a:lnTo>
                    <a:pt x="1100325" y="443475"/>
                  </a:lnTo>
                  <a:lnTo>
                    <a:pt x="1095675" y="392530"/>
                  </a:lnTo>
                  <a:lnTo>
                    <a:pt x="1094105" y="340753"/>
                  </a:lnTo>
                  <a:lnTo>
                    <a:pt x="1094397" y="318324"/>
                  </a:lnTo>
                  <a:lnTo>
                    <a:pt x="1095270" y="296040"/>
                  </a:lnTo>
                  <a:lnTo>
                    <a:pt x="1096719" y="273913"/>
                  </a:lnTo>
                  <a:lnTo>
                    <a:pt x="1098740" y="251955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16600" y="4686300"/>
              <a:ext cx="2209800" cy="1435100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5887999" y="4776457"/>
              <a:ext cx="1962150" cy="1193800"/>
            </a:xfrm>
            <a:custGeom>
              <a:avLst/>
              <a:gdLst/>
              <a:ahLst/>
              <a:cxnLst/>
              <a:rect l="l" t="t" r="r" b="b"/>
              <a:pathLst>
                <a:path w="1962150" h="1193800">
                  <a:moveTo>
                    <a:pt x="1381759" y="0"/>
                  </a:moveTo>
                  <a:lnTo>
                    <a:pt x="1336661" y="22519"/>
                  </a:lnTo>
                  <a:lnTo>
                    <a:pt x="1290072" y="42358"/>
                  </a:lnTo>
                  <a:lnTo>
                    <a:pt x="1242093" y="59417"/>
                  </a:lnTo>
                  <a:lnTo>
                    <a:pt x="1192825" y="73598"/>
                  </a:lnTo>
                  <a:lnTo>
                    <a:pt x="1142367" y="84799"/>
                  </a:lnTo>
                  <a:lnTo>
                    <a:pt x="1090820" y="92924"/>
                  </a:lnTo>
                  <a:lnTo>
                    <a:pt x="1038284" y="97871"/>
                  </a:lnTo>
                  <a:lnTo>
                    <a:pt x="984859" y="99542"/>
                  </a:lnTo>
                  <a:lnTo>
                    <a:pt x="933075" y="97973"/>
                  </a:lnTo>
                  <a:lnTo>
                    <a:pt x="882121" y="93327"/>
                  </a:lnTo>
                  <a:lnTo>
                    <a:pt x="832088" y="85693"/>
                  </a:lnTo>
                  <a:lnTo>
                    <a:pt x="783069" y="75160"/>
                  </a:lnTo>
                  <a:lnTo>
                    <a:pt x="735154" y="61817"/>
                  </a:lnTo>
                  <a:lnTo>
                    <a:pt x="688436" y="45755"/>
                  </a:lnTo>
                  <a:lnTo>
                    <a:pt x="643007" y="27062"/>
                  </a:lnTo>
                  <a:lnTo>
                    <a:pt x="598957" y="5829"/>
                  </a:lnTo>
                  <a:lnTo>
                    <a:pt x="0" y="924433"/>
                  </a:lnTo>
                  <a:lnTo>
                    <a:pt x="41533" y="948368"/>
                  </a:lnTo>
                  <a:lnTo>
                    <a:pt x="83707" y="971296"/>
                  </a:lnTo>
                  <a:lnTo>
                    <a:pt x="126504" y="993201"/>
                  </a:lnTo>
                  <a:lnTo>
                    <a:pt x="169909" y="1014066"/>
                  </a:lnTo>
                  <a:lnTo>
                    <a:pt x="213905" y="1033876"/>
                  </a:lnTo>
                  <a:lnTo>
                    <a:pt x="258476" y="1052612"/>
                  </a:lnTo>
                  <a:lnTo>
                    <a:pt x="303605" y="1070259"/>
                  </a:lnTo>
                  <a:lnTo>
                    <a:pt x="349276" y="1086800"/>
                  </a:lnTo>
                  <a:lnTo>
                    <a:pt x="395472" y="1102220"/>
                  </a:lnTo>
                  <a:lnTo>
                    <a:pt x="442178" y="1116500"/>
                  </a:lnTo>
                  <a:lnTo>
                    <a:pt x="489376" y="1129625"/>
                  </a:lnTo>
                  <a:lnTo>
                    <a:pt x="537051" y="1141579"/>
                  </a:lnTo>
                  <a:lnTo>
                    <a:pt x="585186" y="1152344"/>
                  </a:lnTo>
                  <a:lnTo>
                    <a:pt x="633764" y="1161905"/>
                  </a:lnTo>
                  <a:lnTo>
                    <a:pt x="682770" y="1170244"/>
                  </a:lnTo>
                  <a:lnTo>
                    <a:pt x="732187" y="1177346"/>
                  </a:lnTo>
                  <a:lnTo>
                    <a:pt x="781998" y="1183193"/>
                  </a:lnTo>
                  <a:lnTo>
                    <a:pt x="832187" y="1187770"/>
                  </a:lnTo>
                  <a:lnTo>
                    <a:pt x="882738" y="1191059"/>
                  </a:lnTo>
                  <a:lnTo>
                    <a:pt x="933634" y="1193045"/>
                  </a:lnTo>
                  <a:lnTo>
                    <a:pt x="984859" y="1193711"/>
                  </a:lnTo>
                  <a:lnTo>
                    <a:pt x="1038153" y="1192990"/>
                  </a:lnTo>
                  <a:lnTo>
                    <a:pt x="1091090" y="1190842"/>
                  </a:lnTo>
                  <a:lnTo>
                    <a:pt x="1143652" y="1187284"/>
                  </a:lnTo>
                  <a:lnTo>
                    <a:pt x="1195822" y="1182336"/>
                  </a:lnTo>
                  <a:lnTo>
                    <a:pt x="1247579" y="1176014"/>
                  </a:lnTo>
                  <a:lnTo>
                    <a:pt x="1298906" y="1168338"/>
                  </a:lnTo>
                  <a:lnTo>
                    <a:pt x="1349784" y="1159326"/>
                  </a:lnTo>
                  <a:lnTo>
                    <a:pt x="1400195" y="1148997"/>
                  </a:lnTo>
                  <a:lnTo>
                    <a:pt x="1450121" y="1137369"/>
                  </a:lnTo>
                  <a:lnTo>
                    <a:pt x="1499542" y="1124461"/>
                  </a:lnTo>
                  <a:lnTo>
                    <a:pt x="1548441" y="1110290"/>
                  </a:lnTo>
                  <a:lnTo>
                    <a:pt x="1596799" y="1094876"/>
                  </a:lnTo>
                  <a:lnTo>
                    <a:pt x="1644598" y="1078236"/>
                  </a:lnTo>
                  <a:lnTo>
                    <a:pt x="1691818" y="1060390"/>
                  </a:lnTo>
                  <a:lnTo>
                    <a:pt x="1738443" y="1041356"/>
                  </a:lnTo>
                  <a:lnTo>
                    <a:pt x="1784452" y="1021152"/>
                  </a:lnTo>
                  <a:lnTo>
                    <a:pt x="1829828" y="999796"/>
                  </a:lnTo>
                  <a:lnTo>
                    <a:pt x="1874552" y="977307"/>
                  </a:lnTo>
                  <a:lnTo>
                    <a:pt x="1918606" y="953704"/>
                  </a:lnTo>
                  <a:lnTo>
                    <a:pt x="1961972" y="929005"/>
                  </a:lnTo>
                  <a:lnTo>
                    <a:pt x="1381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207705" y="3415042"/>
              <a:ext cx="1426845" cy="2921000"/>
            </a:xfrm>
            <a:custGeom>
              <a:avLst/>
              <a:gdLst/>
              <a:ahLst/>
              <a:cxnLst/>
              <a:rect l="l" t="t" r="r" b="b"/>
              <a:pathLst>
                <a:path w="1426845" h="2921000">
                  <a:moveTo>
                    <a:pt x="1367345" y="0"/>
                  </a:moveTo>
                  <a:lnTo>
                    <a:pt x="1094867" y="56299"/>
                  </a:lnTo>
                  <a:lnTo>
                    <a:pt x="1102676" y="105449"/>
                  </a:lnTo>
                  <a:lnTo>
                    <a:pt x="1109596" y="154884"/>
                  </a:lnTo>
                  <a:lnTo>
                    <a:pt x="1115620" y="204596"/>
                  </a:lnTo>
                  <a:lnTo>
                    <a:pt x="1120739" y="254578"/>
                  </a:lnTo>
                  <a:lnTo>
                    <a:pt x="1124946" y="304822"/>
                  </a:lnTo>
                  <a:lnTo>
                    <a:pt x="1128232" y="355321"/>
                  </a:lnTo>
                  <a:lnTo>
                    <a:pt x="1130589" y="406066"/>
                  </a:lnTo>
                  <a:lnTo>
                    <a:pt x="1132009" y="457050"/>
                  </a:lnTo>
                  <a:lnTo>
                    <a:pt x="1132484" y="508266"/>
                  </a:lnTo>
                  <a:lnTo>
                    <a:pt x="1132008" y="559534"/>
                  </a:lnTo>
                  <a:lnTo>
                    <a:pt x="1130586" y="610571"/>
                  </a:lnTo>
                  <a:lnTo>
                    <a:pt x="1128227" y="661369"/>
                  </a:lnTo>
                  <a:lnTo>
                    <a:pt x="1124938" y="711918"/>
                  </a:lnTo>
                  <a:lnTo>
                    <a:pt x="1120728" y="762210"/>
                  </a:lnTo>
                  <a:lnTo>
                    <a:pt x="1115606" y="812238"/>
                  </a:lnTo>
                  <a:lnTo>
                    <a:pt x="1109580" y="861993"/>
                  </a:lnTo>
                  <a:lnTo>
                    <a:pt x="1102658" y="911466"/>
                  </a:lnTo>
                  <a:lnTo>
                    <a:pt x="1094849" y="960649"/>
                  </a:lnTo>
                  <a:lnTo>
                    <a:pt x="1086160" y="1009533"/>
                  </a:lnTo>
                  <a:lnTo>
                    <a:pt x="1076601" y="1058111"/>
                  </a:lnTo>
                  <a:lnTo>
                    <a:pt x="1066180" y="1106374"/>
                  </a:lnTo>
                  <a:lnTo>
                    <a:pt x="1054905" y="1154313"/>
                  </a:lnTo>
                  <a:lnTo>
                    <a:pt x="1042785" y="1201921"/>
                  </a:lnTo>
                  <a:lnTo>
                    <a:pt x="1029828" y="1249188"/>
                  </a:lnTo>
                  <a:lnTo>
                    <a:pt x="1016041" y="1296106"/>
                  </a:lnTo>
                  <a:lnTo>
                    <a:pt x="1001435" y="1342668"/>
                  </a:lnTo>
                  <a:lnTo>
                    <a:pt x="986017" y="1388863"/>
                  </a:lnTo>
                  <a:lnTo>
                    <a:pt x="969795" y="1434686"/>
                  </a:lnTo>
                  <a:lnTo>
                    <a:pt x="952778" y="1480125"/>
                  </a:lnTo>
                  <a:lnTo>
                    <a:pt x="934974" y="1525175"/>
                  </a:lnTo>
                  <a:lnTo>
                    <a:pt x="916392" y="1569825"/>
                  </a:lnTo>
                  <a:lnTo>
                    <a:pt x="897040" y="1614068"/>
                  </a:lnTo>
                  <a:lnTo>
                    <a:pt x="876926" y="1657896"/>
                  </a:lnTo>
                  <a:lnTo>
                    <a:pt x="856059" y="1701299"/>
                  </a:lnTo>
                  <a:lnTo>
                    <a:pt x="834447" y="1744269"/>
                  </a:lnTo>
                  <a:lnTo>
                    <a:pt x="812099" y="1786799"/>
                  </a:lnTo>
                  <a:lnTo>
                    <a:pt x="789022" y="1828880"/>
                  </a:lnTo>
                  <a:lnTo>
                    <a:pt x="765226" y="1870503"/>
                  </a:lnTo>
                  <a:lnTo>
                    <a:pt x="740719" y="1911660"/>
                  </a:lnTo>
                  <a:lnTo>
                    <a:pt x="715508" y="1952342"/>
                  </a:lnTo>
                  <a:lnTo>
                    <a:pt x="689603" y="1992542"/>
                  </a:lnTo>
                  <a:lnTo>
                    <a:pt x="663012" y="2032251"/>
                  </a:lnTo>
                  <a:lnTo>
                    <a:pt x="635743" y="2071460"/>
                  </a:lnTo>
                  <a:lnTo>
                    <a:pt x="607805" y="2110161"/>
                  </a:lnTo>
                  <a:lnTo>
                    <a:pt x="579205" y="2148346"/>
                  </a:lnTo>
                  <a:lnTo>
                    <a:pt x="549953" y="2186006"/>
                  </a:lnTo>
                  <a:lnTo>
                    <a:pt x="520057" y="2223133"/>
                  </a:lnTo>
                  <a:lnTo>
                    <a:pt x="489525" y="2259719"/>
                  </a:lnTo>
                  <a:lnTo>
                    <a:pt x="458365" y="2295754"/>
                  </a:lnTo>
                  <a:lnTo>
                    <a:pt x="426586" y="2331232"/>
                  </a:lnTo>
                  <a:lnTo>
                    <a:pt x="394196" y="2366143"/>
                  </a:lnTo>
                  <a:lnTo>
                    <a:pt x="361204" y="2400479"/>
                  </a:lnTo>
                  <a:lnTo>
                    <a:pt x="327619" y="2434231"/>
                  </a:lnTo>
                  <a:lnTo>
                    <a:pt x="293447" y="2467392"/>
                  </a:lnTo>
                  <a:lnTo>
                    <a:pt x="258698" y="2499953"/>
                  </a:lnTo>
                  <a:lnTo>
                    <a:pt x="223381" y="2531905"/>
                  </a:lnTo>
                  <a:lnTo>
                    <a:pt x="187503" y="2563240"/>
                  </a:lnTo>
                  <a:lnTo>
                    <a:pt x="151073" y="2593950"/>
                  </a:lnTo>
                  <a:lnTo>
                    <a:pt x="114099" y="2624027"/>
                  </a:lnTo>
                  <a:lnTo>
                    <a:pt x="76590" y="2653461"/>
                  </a:lnTo>
                  <a:lnTo>
                    <a:pt x="38554" y="2682245"/>
                  </a:lnTo>
                  <a:lnTo>
                    <a:pt x="0" y="2710370"/>
                  </a:lnTo>
                  <a:lnTo>
                    <a:pt x="131533" y="2920923"/>
                  </a:lnTo>
                  <a:lnTo>
                    <a:pt x="172249" y="2894703"/>
                  </a:lnTo>
                  <a:lnTo>
                    <a:pt x="212473" y="2867797"/>
                  </a:lnTo>
                  <a:lnTo>
                    <a:pt x="252199" y="2840212"/>
                  </a:lnTo>
                  <a:lnTo>
                    <a:pt x="291417" y="2811956"/>
                  </a:lnTo>
                  <a:lnTo>
                    <a:pt x="330119" y="2783039"/>
                  </a:lnTo>
                  <a:lnTo>
                    <a:pt x="368297" y="2753469"/>
                  </a:lnTo>
                  <a:lnTo>
                    <a:pt x="405943" y="2723253"/>
                  </a:lnTo>
                  <a:lnTo>
                    <a:pt x="443048" y="2692400"/>
                  </a:lnTo>
                  <a:lnTo>
                    <a:pt x="479604" y="2660919"/>
                  </a:lnTo>
                  <a:lnTo>
                    <a:pt x="515603" y="2628817"/>
                  </a:lnTo>
                  <a:lnTo>
                    <a:pt x="551037" y="2596103"/>
                  </a:lnTo>
                  <a:lnTo>
                    <a:pt x="585897" y="2562786"/>
                  </a:lnTo>
                  <a:lnTo>
                    <a:pt x="620175" y="2528872"/>
                  </a:lnTo>
                  <a:lnTo>
                    <a:pt x="653863" y="2494372"/>
                  </a:lnTo>
                  <a:lnTo>
                    <a:pt x="686952" y="2459292"/>
                  </a:lnTo>
                  <a:lnTo>
                    <a:pt x="719434" y="2423642"/>
                  </a:lnTo>
                  <a:lnTo>
                    <a:pt x="751302" y="2387429"/>
                  </a:lnTo>
                  <a:lnTo>
                    <a:pt x="782546" y="2350662"/>
                  </a:lnTo>
                  <a:lnTo>
                    <a:pt x="813158" y="2313349"/>
                  </a:lnTo>
                  <a:lnTo>
                    <a:pt x="843130" y="2275499"/>
                  </a:lnTo>
                  <a:lnTo>
                    <a:pt x="872455" y="2237119"/>
                  </a:lnTo>
                  <a:lnTo>
                    <a:pt x="901122" y="2198219"/>
                  </a:lnTo>
                  <a:lnTo>
                    <a:pt x="929125" y="2158805"/>
                  </a:lnTo>
                  <a:lnTo>
                    <a:pt x="956455" y="2118887"/>
                  </a:lnTo>
                  <a:lnTo>
                    <a:pt x="983104" y="2078473"/>
                  </a:lnTo>
                  <a:lnTo>
                    <a:pt x="1009063" y="2037571"/>
                  </a:lnTo>
                  <a:lnTo>
                    <a:pt x="1034324" y="1996190"/>
                  </a:lnTo>
                  <a:lnTo>
                    <a:pt x="1058879" y="1954337"/>
                  </a:lnTo>
                  <a:lnTo>
                    <a:pt x="1082719" y="1912021"/>
                  </a:lnTo>
                  <a:lnTo>
                    <a:pt x="1105837" y="1869250"/>
                  </a:lnTo>
                  <a:lnTo>
                    <a:pt x="1128224" y="1826033"/>
                  </a:lnTo>
                  <a:lnTo>
                    <a:pt x="1149872" y="1782378"/>
                  </a:lnTo>
                  <a:lnTo>
                    <a:pt x="1170772" y="1738293"/>
                  </a:lnTo>
                  <a:lnTo>
                    <a:pt x="1190916" y="1693786"/>
                  </a:lnTo>
                  <a:lnTo>
                    <a:pt x="1210296" y="1648866"/>
                  </a:lnTo>
                  <a:lnTo>
                    <a:pt x="1228904" y="1603540"/>
                  </a:lnTo>
                  <a:lnTo>
                    <a:pt x="1246731" y="1557818"/>
                  </a:lnTo>
                  <a:lnTo>
                    <a:pt x="1263769" y="1511708"/>
                  </a:lnTo>
                  <a:lnTo>
                    <a:pt x="1280010" y="1465217"/>
                  </a:lnTo>
                  <a:lnTo>
                    <a:pt x="1295446" y="1418354"/>
                  </a:lnTo>
                  <a:lnTo>
                    <a:pt x="1310068" y="1371128"/>
                  </a:lnTo>
                  <a:lnTo>
                    <a:pt x="1323868" y="1323546"/>
                  </a:lnTo>
                  <a:lnTo>
                    <a:pt x="1336837" y="1275617"/>
                  </a:lnTo>
                  <a:lnTo>
                    <a:pt x="1348968" y="1227350"/>
                  </a:lnTo>
                  <a:lnTo>
                    <a:pt x="1360252" y="1178752"/>
                  </a:lnTo>
                  <a:lnTo>
                    <a:pt x="1370681" y="1129831"/>
                  </a:lnTo>
                  <a:lnTo>
                    <a:pt x="1380246" y="1080597"/>
                  </a:lnTo>
                  <a:lnTo>
                    <a:pt x="1388940" y="1031057"/>
                  </a:lnTo>
                  <a:lnTo>
                    <a:pt x="1396753" y="981219"/>
                  </a:lnTo>
                  <a:lnTo>
                    <a:pt x="1403679" y="931093"/>
                  </a:lnTo>
                  <a:lnTo>
                    <a:pt x="1409708" y="880685"/>
                  </a:lnTo>
                  <a:lnTo>
                    <a:pt x="1414832" y="830006"/>
                  </a:lnTo>
                  <a:lnTo>
                    <a:pt x="1419043" y="779061"/>
                  </a:lnTo>
                  <a:lnTo>
                    <a:pt x="1422333" y="727861"/>
                  </a:lnTo>
                  <a:lnTo>
                    <a:pt x="1424693" y="676413"/>
                  </a:lnTo>
                  <a:lnTo>
                    <a:pt x="1426115" y="624726"/>
                  </a:lnTo>
                  <a:lnTo>
                    <a:pt x="1426591" y="572808"/>
                  </a:lnTo>
                  <a:lnTo>
                    <a:pt x="1426085" y="519365"/>
                  </a:lnTo>
                  <a:lnTo>
                    <a:pt x="1424575" y="466173"/>
                  </a:lnTo>
                  <a:lnTo>
                    <a:pt x="1422070" y="413239"/>
                  </a:lnTo>
                  <a:lnTo>
                    <a:pt x="1418580" y="360570"/>
                  </a:lnTo>
                  <a:lnTo>
                    <a:pt x="1414114" y="308176"/>
                  </a:lnTo>
                  <a:lnTo>
                    <a:pt x="1408680" y="256063"/>
                  </a:lnTo>
                  <a:lnTo>
                    <a:pt x="1402290" y="204240"/>
                  </a:lnTo>
                  <a:lnTo>
                    <a:pt x="1394952" y="152714"/>
                  </a:lnTo>
                  <a:lnTo>
                    <a:pt x="1386675" y="101494"/>
                  </a:lnTo>
                  <a:lnTo>
                    <a:pt x="1377470" y="50586"/>
                  </a:lnTo>
                  <a:lnTo>
                    <a:pt x="1367345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89800" y="3365500"/>
              <a:ext cx="2336800" cy="304800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7392733" y="3471341"/>
              <a:ext cx="1947545" cy="2654300"/>
            </a:xfrm>
            <a:custGeom>
              <a:avLst/>
              <a:gdLst/>
              <a:ahLst/>
              <a:cxnLst/>
              <a:rect l="l" t="t" r="r" b="b"/>
              <a:pathLst>
                <a:path w="1947545" h="2654300">
                  <a:moveTo>
                    <a:pt x="1909851" y="0"/>
                  </a:moveTo>
                  <a:lnTo>
                    <a:pt x="407530" y="310426"/>
                  </a:lnTo>
                  <a:lnTo>
                    <a:pt x="411192" y="345375"/>
                  </a:lnTo>
                  <a:lnTo>
                    <a:pt x="413826" y="380634"/>
                  </a:lnTo>
                  <a:lnTo>
                    <a:pt x="415416" y="416175"/>
                  </a:lnTo>
                  <a:lnTo>
                    <a:pt x="415950" y="451967"/>
                  </a:lnTo>
                  <a:lnTo>
                    <a:pt x="414858" y="503082"/>
                  </a:lnTo>
                  <a:lnTo>
                    <a:pt x="411613" y="553638"/>
                  </a:lnTo>
                  <a:lnTo>
                    <a:pt x="406258" y="603591"/>
                  </a:lnTo>
                  <a:lnTo>
                    <a:pt x="398839" y="652898"/>
                  </a:lnTo>
                  <a:lnTo>
                    <a:pt x="389400" y="701514"/>
                  </a:lnTo>
                  <a:lnTo>
                    <a:pt x="377986" y="749394"/>
                  </a:lnTo>
                  <a:lnTo>
                    <a:pt x="364640" y="796494"/>
                  </a:lnTo>
                  <a:lnTo>
                    <a:pt x="349408" y="842769"/>
                  </a:lnTo>
                  <a:lnTo>
                    <a:pt x="332334" y="888177"/>
                  </a:lnTo>
                  <a:lnTo>
                    <a:pt x="313463" y="932671"/>
                  </a:lnTo>
                  <a:lnTo>
                    <a:pt x="292839" y="976208"/>
                  </a:lnTo>
                  <a:lnTo>
                    <a:pt x="270507" y="1018743"/>
                  </a:lnTo>
                  <a:lnTo>
                    <a:pt x="246512" y="1060232"/>
                  </a:lnTo>
                  <a:lnTo>
                    <a:pt x="220897" y="1100631"/>
                  </a:lnTo>
                  <a:lnTo>
                    <a:pt x="193707" y="1139896"/>
                  </a:lnTo>
                  <a:lnTo>
                    <a:pt x="164988" y="1177981"/>
                  </a:lnTo>
                  <a:lnTo>
                    <a:pt x="134783" y="1214843"/>
                  </a:lnTo>
                  <a:lnTo>
                    <a:pt x="103137" y="1250438"/>
                  </a:lnTo>
                  <a:lnTo>
                    <a:pt x="70095" y="1284720"/>
                  </a:lnTo>
                  <a:lnTo>
                    <a:pt x="35701" y="1317646"/>
                  </a:lnTo>
                  <a:lnTo>
                    <a:pt x="0" y="1349171"/>
                  </a:lnTo>
                  <a:lnTo>
                    <a:pt x="814984" y="2654084"/>
                  </a:lnTo>
                  <a:lnTo>
                    <a:pt x="853538" y="2625958"/>
                  </a:lnTo>
                  <a:lnTo>
                    <a:pt x="891573" y="2597173"/>
                  </a:lnTo>
                  <a:lnTo>
                    <a:pt x="929081" y="2567738"/>
                  </a:lnTo>
                  <a:lnTo>
                    <a:pt x="966055" y="2537661"/>
                  </a:lnTo>
                  <a:lnTo>
                    <a:pt x="1002484" y="2506951"/>
                  </a:lnTo>
                  <a:lnTo>
                    <a:pt x="1038362" y="2475615"/>
                  </a:lnTo>
                  <a:lnTo>
                    <a:pt x="1073679" y="2443662"/>
                  </a:lnTo>
                  <a:lnTo>
                    <a:pt x="1108427" y="2411101"/>
                  </a:lnTo>
                  <a:lnTo>
                    <a:pt x="1142598" y="2377940"/>
                  </a:lnTo>
                  <a:lnTo>
                    <a:pt x="1176184" y="2344186"/>
                  </a:lnTo>
                  <a:lnTo>
                    <a:pt x="1209176" y="2309850"/>
                  </a:lnTo>
                  <a:lnTo>
                    <a:pt x="1241565" y="2274939"/>
                  </a:lnTo>
                  <a:lnTo>
                    <a:pt x="1273344" y="2239461"/>
                  </a:lnTo>
                  <a:lnTo>
                    <a:pt x="1304503" y="2203425"/>
                  </a:lnTo>
                  <a:lnTo>
                    <a:pt x="1335036" y="2166839"/>
                  </a:lnTo>
                  <a:lnTo>
                    <a:pt x="1364932" y="2129711"/>
                  </a:lnTo>
                  <a:lnTo>
                    <a:pt x="1394184" y="2092051"/>
                  </a:lnTo>
                  <a:lnTo>
                    <a:pt x="1422783" y="2053866"/>
                  </a:lnTo>
                  <a:lnTo>
                    <a:pt x="1450722" y="2015164"/>
                  </a:lnTo>
                  <a:lnTo>
                    <a:pt x="1477991" y="1975955"/>
                  </a:lnTo>
                  <a:lnTo>
                    <a:pt x="1504582" y="1936246"/>
                  </a:lnTo>
                  <a:lnTo>
                    <a:pt x="1530487" y="1896046"/>
                  </a:lnTo>
                  <a:lnTo>
                    <a:pt x="1555698" y="1855363"/>
                  </a:lnTo>
                  <a:lnTo>
                    <a:pt x="1580205" y="1814206"/>
                  </a:lnTo>
                  <a:lnTo>
                    <a:pt x="1604002" y="1772583"/>
                  </a:lnTo>
                  <a:lnTo>
                    <a:pt x="1627078" y="1730502"/>
                  </a:lnTo>
                  <a:lnTo>
                    <a:pt x="1649427" y="1687972"/>
                  </a:lnTo>
                  <a:lnTo>
                    <a:pt x="1671039" y="1645001"/>
                  </a:lnTo>
                  <a:lnTo>
                    <a:pt x="1691906" y="1601598"/>
                  </a:lnTo>
                  <a:lnTo>
                    <a:pt x="1712020" y="1557770"/>
                  </a:lnTo>
                  <a:lnTo>
                    <a:pt x="1731372" y="1513527"/>
                  </a:lnTo>
                  <a:lnTo>
                    <a:pt x="1749955" y="1468876"/>
                  </a:lnTo>
                  <a:lnTo>
                    <a:pt x="1767759" y="1423827"/>
                  </a:lnTo>
                  <a:lnTo>
                    <a:pt x="1784776" y="1378387"/>
                  </a:lnTo>
                  <a:lnTo>
                    <a:pt x="1800998" y="1332565"/>
                  </a:lnTo>
                  <a:lnTo>
                    <a:pt x="1816417" y="1286369"/>
                  </a:lnTo>
                  <a:lnTo>
                    <a:pt x="1831023" y="1239807"/>
                  </a:lnTo>
                  <a:lnTo>
                    <a:pt x="1844810" y="1192889"/>
                  </a:lnTo>
                  <a:lnTo>
                    <a:pt x="1857767" y="1145622"/>
                  </a:lnTo>
                  <a:lnTo>
                    <a:pt x="1869888" y="1098014"/>
                  </a:lnTo>
                  <a:lnTo>
                    <a:pt x="1881163" y="1050075"/>
                  </a:lnTo>
                  <a:lnTo>
                    <a:pt x="1891585" y="1001812"/>
                  </a:lnTo>
                  <a:lnTo>
                    <a:pt x="1901144" y="953234"/>
                  </a:lnTo>
                  <a:lnTo>
                    <a:pt x="1909832" y="904350"/>
                  </a:lnTo>
                  <a:lnTo>
                    <a:pt x="1917642" y="855167"/>
                  </a:lnTo>
                  <a:lnTo>
                    <a:pt x="1924564" y="805694"/>
                  </a:lnTo>
                  <a:lnTo>
                    <a:pt x="1930590" y="755939"/>
                  </a:lnTo>
                  <a:lnTo>
                    <a:pt x="1935712" y="705911"/>
                  </a:lnTo>
                  <a:lnTo>
                    <a:pt x="1939922" y="655619"/>
                  </a:lnTo>
                  <a:lnTo>
                    <a:pt x="1943211" y="605069"/>
                  </a:lnTo>
                  <a:lnTo>
                    <a:pt x="1945571" y="554272"/>
                  </a:lnTo>
                  <a:lnTo>
                    <a:pt x="1946992" y="503235"/>
                  </a:lnTo>
                  <a:lnTo>
                    <a:pt x="1947468" y="451967"/>
                  </a:lnTo>
                  <a:lnTo>
                    <a:pt x="1946993" y="400751"/>
                  </a:lnTo>
                  <a:lnTo>
                    <a:pt x="1945572" y="349767"/>
                  </a:lnTo>
                  <a:lnTo>
                    <a:pt x="1943213" y="299021"/>
                  </a:lnTo>
                  <a:lnTo>
                    <a:pt x="1939926" y="248523"/>
                  </a:lnTo>
                  <a:lnTo>
                    <a:pt x="1935719" y="198279"/>
                  </a:lnTo>
                  <a:lnTo>
                    <a:pt x="1930599" y="148297"/>
                  </a:lnTo>
                  <a:lnTo>
                    <a:pt x="1924576" y="98585"/>
                  </a:lnTo>
                  <a:lnTo>
                    <a:pt x="1917657" y="49150"/>
                  </a:lnTo>
                  <a:lnTo>
                    <a:pt x="1909851" y="0"/>
                  </a:lnTo>
                  <a:close/>
                </a:path>
              </a:pathLst>
            </a:custGeom>
            <a:solidFill>
              <a:srgbClr val="C8F7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934200" y="2006600"/>
              <a:ext cx="1981200" cy="189230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6998207" y="2106333"/>
              <a:ext cx="1740535" cy="1640839"/>
            </a:xfrm>
            <a:custGeom>
              <a:avLst/>
              <a:gdLst/>
              <a:ahLst/>
              <a:cxnLst/>
              <a:rect l="l" t="t" r="r" b="b"/>
              <a:pathLst>
                <a:path w="1740534" h="1640839">
                  <a:moveTo>
                    <a:pt x="0" y="0"/>
                  </a:moveTo>
                  <a:lnTo>
                    <a:pt x="11722" y="1101318"/>
                  </a:lnTo>
                  <a:lnTo>
                    <a:pt x="61427" y="1111025"/>
                  </a:lnTo>
                  <a:lnTo>
                    <a:pt x="110040" y="1123611"/>
                  </a:lnTo>
                  <a:lnTo>
                    <a:pt x="157467" y="1138982"/>
                  </a:lnTo>
                  <a:lnTo>
                    <a:pt x="203615" y="1157046"/>
                  </a:lnTo>
                  <a:lnTo>
                    <a:pt x="248391" y="1177710"/>
                  </a:lnTo>
                  <a:lnTo>
                    <a:pt x="291702" y="1200879"/>
                  </a:lnTo>
                  <a:lnTo>
                    <a:pt x="333453" y="1226461"/>
                  </a:lnTo>
                  <a:lnTo>
                    <a:pt x="373552" y="1254362"/>
                  </a:lnTo>
                  <a:lnTo>
                    <a:pt x="411905" y="1284489"/>
                  </a:lnTo>
                  <a:lnTo>
                    <a:pt x="448419" y="1316748"/>
                  </a:lnTo>
                  <a:lnTo>
                    <a:pt x="483000" y="1351047"/>
                  </a:lnTo>
                  <a:lnTo>
                    <a:pt x="515556" y="1387291"/>
                  </a:lnTo>
                  <a:lnTo>
                    <a:pt x="545992" y="1425388"/>
                  </a:lnTo>
                  <a:lnTo>
                    <a:pt x="574216" y="1465244"/>
                  </a:lnTo>
                  <a:lnTo>
                    <a:pt x="600134" y="1506766"/>
                  </a:lnTo>
                  <a:lnTo>
                    <a:pt x="623652" y="1549861"/>
                  </a:lnTo>
                  <a:lnTo>
                    <a:pt x="644678" y="1594435"/>
                  </a:lnTo>
                  <a:lnTo>
                    <a:pt x="663117" y="1640395"/>
                  </a:lnTo>
                  <a:lnTo>
                    <a:pt x="1740014" y="1417840"/>
                  </a:lnTo>
                  <a:lnTo>
                    <a:pt x="1726613" y="1371231"/>
                  </a:lnTo>
                  <a:lnTo>
                    <a:pt x="1712083" y="1325111"/>
                  </a:lnTo>
                  <a:lnTo>
                    <a:pt x="1696440" y="1279497"/>
                  </a:lnTo>
                  <a:lnTo>
                    <a:pt x="1679700" y="1234403"/>
                  </a:lnTo>
                  <a:lnTo>
                    <a:pt x="1661878" y="1189847"/>
                  </a:lnTo>
                  <a:lnTo>
                    <a:pt x="1642990" y="1145844"/>
                  </a:lnTo>
                  <a:lnTo>
                    <a:pt x="1623054" y="1102411"/>
                  </a:lnTo>
                  <a:lnTo>
                    <a:pt x="1602084" y="1059562"/>
                  </a:lnTo>
                  <a:lnTo>
                    <a:pt x="1580096" y="1017315"/>
                  </a:lnTo>
                  <a:lnTo>
                    <a:pt x="1557108" y="975685"/>
                  </a:lnTo>
                  <a:lnTo>
                    <a:pt x="1533134" y="934688"/>
                  </a:lnTo>
                  <a:lnTo>
                    <a:pt x="1508190" y="894340"/>
                  </a:lnTo>
                  <a:lnTo>
                    <a:pt x="1482293" y="854657"/>
                  </a:lnTo>
                  <a:lnTo>
                    <a:pt x="1455459" y="815655"/>
                  </a:lnTo>
                  <a:lnTo>
                    <a:pt x="1427703" y="777350"/>
                  </a:lnTo>
                  <a:lnTo>
                    <a:pt x="1399041" y="739759"/>
                  </a:lnTo>
                  <a:lnTo>
                    <a:pt x="1369491" y="702896"/>
                  </a:lnTo>
                  <a:lnTo>
                    <a:pt x="1339066" y="666778"/>
                  </a:lnTo>
                  <a:lnTo>
                    <a:pt x="1307785" y="631422"/>
                  </a:lnTo>
                  <a:lnTo>
                    <a:pt x="1275662" y="596842"/>
                  </a:lnTo>
                  <a:lnTo>
                    <a:pt x="1242713" y="563055"/>
                  </a:lnTo>
                  <a:lnTo>
                    <a:pt x="1208955" y="530077"/>
                  </a:lnTo>
                  <a:lnTo>
                    <a:pt x="1174403" y="497924"/>
                  </a:lnTo>
                  <a:lnTo>
                    <a:pt x="1139074" y="466612"/>
                  </a:lnTo>
                  <a:lnTo>
                    <a:pt x="1102983" y="436157"/>
                  </a:lnTo>
                  <a:lnTo>
                    <a:pt x="1066147" y="406575"/>
                  </a:lnTo>
                  <a:lnTo>
                    <a:pt x="1028581" y="377881"/>
                  </a:lnTo>
                  <a:lnTo>
                    <a:pt x="990302" y="350092"/>
                  </a:lnTo>
                  <a:lnTo>
                    <a:pt x="951325" y="323225"/>
                  </a:lnTo>
                  <a:lnTo>
                    <a:pt x="911667" y="297293"/>
                  </a:lnTo>
                  <a:lnTo>
                    <a:pt x="871343" y="272315"/>
                  </a:lnTo>
                  <a:lnTo>
                    <a:pt x="830370" y="248305"/>
                  </a:lnTo>
                  <a:lnTo>
                    <a:pt x="788763" y="225280"/>
                  </a:lnTo>
                  <a:lnTo>
                    <a:pt x="746538" y="203256"/>
                  </a:lnTo>
                  <a:lnTo>
                    <a:pt x="703712" y="182248"/>
                  </a:lnTo>
                  <a:lnTo>
                    <a:pt x="660300" y="162273"/>
                  </a:lnTo>
                  <a:lnTo>
                    <a:pt x="616318" y="143347"/>
                  </a:lnTo>
                  <a:lnTo>
                    <a:pt x="571783" y="125485"/>
                  </a:lnTo>
                  <a:lnTo>
                    <a:pt x="526710" y="108704"/>
                  </a:lnTo>
                  <a:lnTo>
                    <a:pt x="481116" y="93019"/>
                  </a:lnTo>
                  <a:lnTo>
                    <a:pt x="435016" y="78447"/>
                  </a:lnTo>
                  <a:lnTo>
                    <a:pt x="388426" y="65003"/>
                  </a:lnTo>
                  <a:lnTo>
                    <a:pt x="341363" y="52704"/>
                  </a:lnTo>
                  <a:lnTo>
                    <a:pt x="293842" y="41566"/>
                  </a:lnTo>
                  <a:lnTo>
                    <a:pt x="245879" y="31604"/>
                  </a:lnTo>
                  <a:lnTo>
                    <a:pt x="197490" y="22834"/>
                  </a:lnTo>
                  <a:lnTo>
                    <a:pt x="148692" y="15273"/>
                  </a:lnTo>
                  <a:lnTo>
                    <a:pt x="99500" y="8936"/>
                  </a:lnTo>
                  <a:lnTo>
                    <a:pt x="49931" y="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40300" y="2006600"/>
              <a:ext cx="2032000" cy="1917700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54094" y="1676895"/>
              <a:ext cx="5085689" cy="4711852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6692900" y="546100"/>
              <a:ext cx="88900" cy="520700"/>
            </a:xfrm>
            <a:custGeom>
              <a:avLst/>
              <a:gdLst/>
              <a:ahLst/>
              <a:cxnLst/>
              <a:rect l="l" t="t" r="r" b="b"/>
              <a:pathLst>
                <a:path w="88900" h="520700">
                  <a:moveTo>
                    <a:pt x="889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88900" y="5207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92900" y="1104900"/>
              <a:ext cx="101600" cy="10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СТАТИСТИКА</dc:title>
  <dcterms:created xsi:type="dcterms:W3CDTF">2023-12-19T06:38:51Z</dcterms:created>
  <dcterms:modified xsi:type="dcterms:W3CDTF">2023-12-19T06:38:51Z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Adobe Illustrator CC 23.1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2023-12-19T00:00:00Z</vt:filetime>
  </property>
  <property fmtid="{D5CDD505-2E9C-101B-9397-08002B2CF9AE}" pid="6" name="Producer">
    <vt:lpwstr>3-Heights(TM) PDF Security Shell 4.8.25.2 (http://www.pdf-tools.com)</vt:lpwstr>
  </property>
</Properties>
</file>