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E90D74-94E8-49BB-AB01-7A9BA262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BB36-0708-4B34-810C-10596E33091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DF8DC3-F090-41BE-BB86-196EBC50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2CD7A0-02C6-464E-8B77-C4E59E43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292-AD7F-42EC-880D-23A856FC9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4207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7921F-5FE3-4CE1-8276-82C78371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940C8-BA12-4026-8405-B504395DD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AC86B-D9A0-4E0D-9721-6FC9D3E35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BB36-0708-4B34-810C-10596E33091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A0A9A-B640-4F8C-A020-B61832D8B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88F68-0326-4F97-950A-318792A16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A292-AD7F-42EC-880D-23A856FC9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1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069162-41FC-4E6A-9EE7-85CD8A31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4474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11C5D-6EAF-4291-A692-D3D7F3CB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87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DB032-6DA1-41ED-9DCE-F6CC24524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920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DDFF2B-38FE-4E26-8FD9-4D3228844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251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2BCE86-76A8-4318-AD47-2449BF8F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4352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5F4634-1BC9-4AAF-9304-8A012370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1242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F7E38-1925-441D-A77C-30955C696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974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A42C1-4F5B-4309-82A9-29C2D7B96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860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47745-E4B0-4FA7-B437-214C3181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247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F3CD2-F91F-4F9E-8705-19124B70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094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C3D00F-D58F-477D-A041-A119276C1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919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0</Paragraphs>
  <Slides>11</Slides>
  <Notes>0</Notes>
  <TotalTime>41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5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ZikovaVV</dc:creator>
  <cp:lastModifiedBy>Спичкова Анастасия Владимировна</cp:lastModifiedBy>
  <cp:revision>5</cp:revision>
  <dcterms:created xsi:type="dcterms:W3CDTF">2023-12-18T13:15:12Z</dcterms:created>
  <dcterms:modified xsi:type="dcterms:W3CDTF">2024-12-23T13:32:36Z</dcterms:modified>
</cp:coreProperties>
</file>